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0"/>
  </p:notesMasterIdLst>
  <p:sldIdLst>
    <p:sldId id="256" r:id="rId2"/>
    <p:sldId id="257" r:id="rId3"/>
    <p:sldId id="258" r:id="rId4"/>
    <p:sldId id="263" r:id="rId5"/>
    <p:sldId id="273" r:id="rId6"/>
    <p:sldId id="271" r:id="rId7"/>
    <p:sldId id="281" r:id="rId8"/>
    <p:sldId id="274" r:id="rId9"/>
    <p:sldId id="276" r:id="rId10"/>
    <p:sldId id="279" r:id="rId11"/>
    <p:sldId id="280" r:id="rId12"/>
    <p:sldId id="262" r:id="rId13"/>
    <p:sldId id="267" r:id="rId14"/>
    <p:sldId id="265" r:id="rId15"/>
    <p:sldId id="266" r:id="rId16"/>
    <p:sldId id="260" r:id="rId17"/>
    <p:sldId id="268" r:id="rId18"/>
    <p:sldId id="26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8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FF1F79-5CC8-4D02-8618-CFC1D7CBF7F6}" v="51" dt="2021-02-19T23:51:50.5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325" autoAdjust="0"/>
  </p:normalViewPr>
  <p:slideViewPr>
    <p:cSldViewPr snapToGrid="0">
      <p:cViewPr varScale="1">
        <p:scale>
          <a:sx n="83" d="100"/>
          <a:sy n="83" d="100"/>
        </p:scale>
        <p:origin x="161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userId="0df92e9667c24698" providerId="LiveId" clId="{E8FF1F79-5CC8-4D02-8618-CFC1D7CBF7F6}"/>
    <pc:docChg chg="undo custSel addSld delSld modSld sldOrd modNotesMaster">
      <pc:chgData name="Michael" userId="0df92e9667c24698" providerId="LiveId" clId="{E8FF1F79-5CC8-4D02-8618-CFC1D7CBF7F6}" dt="2021-02-19T23:51:54.814" v="11503"/>
      <pc:docMkLst>
        <pc:docMk/>
      </pc:docMkLst>
      <pc:sldChg chg="modSp mod">
        <pc:chgData name="Michael" userId="0df92e9667c24698" providerId="LiveId" clId="{E8FF1F79-5CC8-4D02-8618-CFC1D7CBF7F6}" dt="2021-02-19T23:51:27.806" v="11497" actId="404"/>
        <pc:sldMkLst>
          <pc:docMk/>
          <pc:sldMk cId="2903715436" sldId="256"/>
        </pc:sldMkLst>
        <pc:spChg chg="mod">
          <ac:chgData name="Michael" userId="0df92e9667c24698" providerId="LiveId" clId="{E8FF1F79-5CC8-4D02-8618-CFC1D7CBF7F6}" dt="2021-02-19T23:51:19.800" v="11492" actId="404"/>
          <ac:spMkLst>
            <pc:docMk/>
            <pc:sldMk cId="2903715436" sldId="256"/>
            <ac:spMk id="2" creationId="{C3322916-AB92-4A5F-9DD8-1F256084811E}"/>
          </ac:spMkLst>
        </pc:spChg>
        <pc:spChg chg="mod">
          <ac:chgData name="Michael" userId="0df92e9667c24698" providerId="LiveId" clId="{E8FF1F79-5CC8-4D02-8618-CFC1D7CBF7F6}" dt="2021-02-19T23:51:27.806" v="11497" actId="404"/>
          <ac:spMkLst>
            <pc:docMk/>
            <pc:sldMk cId="2903715436" sldId="256"/>
            <ac:spMk id="3" creationId="{A3639AEF-0EE5-4E4A-AE71-20037F373C9B}"/>
          </ac:spMkLst>
        </pc:spChg>
      </pc:sldChg>
      <pc:sldChg chg="modSp mod modNotesTx">
        <pc:chgData name="Michael" userId="0df92e9667c24698" providerId="LiveId" clId="{E8FF1F79-5CC8-4D02-8618-CFC1D7CBF7F6}" dt="2021-02-19T23:21:24.162" v="10916" actId="27636"/>
        <pc:sldMkLst>
          <pc:docMk/>
          <pc:sldMk cId="2114640038" sldId="257"/>
        </pc:sldMkLst>
        <pc:spChg chg="mod">
          <ac:chgData name="Michael" userId="0df92e9667c24698" providerId="LiveId" clId="{E8FF1F79-5CC8-4D02-8618-CFC1D7CBF7F6}" dt="2021-02-19T23:21:18.757" v="10914" actId="27636"/>
          <ac:spMkLst>
            <pc:docMk/>
            <pc:sldMk cId="2114640038" sldId="257"/>
            <ac:spMk id="2" creationId="{7C079471-9259-4468-A38F-349E78CBC85F}"/>
          </ac:spMkLst>
        </pc:spChg>
        <pc:spChg chg="mod">
          <ac:chgData name="Michael" userId="0df92e9667c24698" providerId="LiveId" clId="{E8FF1F79-5CC8-4D02-8618-CFC1D7CBF7F6}" dt="2021-02-19T23:21:24.162" v="10916" actId="27636"/>
          <ac:spMkLst>
            <pc:docMk/>
            <pc:sldMk cId="2114640038" sldId="257"/>
            <ac:spMk id="3" creationId="{CE808C0D-1ACD-4AC5-AF0F-24CFE71A9AAB}"/>
          </ac:spMkLst>
        </pc:spChg>
      </pc:sldChg>
      <pc:sldChg chg="modSp mod modNotesTx">
        <pc:chgData name="Michael" userId="0df92e9667c24698" providerId="LiveId" clId="{E8FF1F79-5CC8-4D02-8618-CFC1D7CBF7F6}" dt="2021-02-19T23:46:53.861" v="11438" actId="207"/>
        <pc:sldMkLst>
          <pc:docMk/>
          <pc:sldMk cId="3389986444" sldId="258"/>
        </pc:sldMkLst>
        <pc:spChg chg="mod">
          <ac:chgData name="Michael" userId="0df92e9667c24698" providerId="LiveId" clId="{E8FF1F79-5CC8-4D02-8618-CFC1D7CBF7F6}" dt="2021-02-19T23:21:33.542" v="10918" actId="20577"/>
          <ac:spMkLst>
            <pc:docMk/>
            <pc:sldMk cId="3389986444" sldId="258"/>
            <ac:spMk id="2" creationId="{445D8FCD-A3E8-4447-B6B1-D7EC81D85098}"/>
          </ac:spMkLst>
        </pc:spChg>
      </pc:sldChg>
      <pc:sldChg chg="del modNotesTx">
        <pc:chgData name="Michael" userId="0df92e9667c24698" providerId="LiveId" clId="{E8FF1F79-5CC8-4D02-8618-CFC1D7CBF7F6}" dt="2021-02-19T19:42:25.110" v="8890" actId="47"/>
        <pc:sldMkLst>
          <pc:docMk/>
          <pc:sldMk cId="2674961052" sldId="259"/>
        </pc:sldMkLst>
      </pc:sldChg>
      <pc:sldChg chg="modSp mod ord">
        <pc:chgData name="Michael" userId="0df92e9667c24698" providerId="LiveId" clId="{E8FF1F79-5CC8-4D02-8618-CFC1D7CBF7F6}" dt="2021-02-19T23:29:00.832" v="11102" actId="27636"/>
        <pc:sldMkLst>
          <pc:docMk/>
          <pc:sldMk cId="1605746849" sldId="260"/>
        </pc:sldMkLst>
        <pc:spChg chg="mod">
          <ac:chgData name="Michael" userId="0df92e9667c24698" providerId="LiveId" clId="{E8FF1F79-5CC8-4D02-8618-CFC1D7CBF7F6}" dt="2021-02-19T23:28:50.724" v="11100" actId="404"/>
          <ac:spMkLst>
            <pc:docMk/>
            <pc:sldMk cId="1605746849" sldId="260"/>
            <ac:spMk id="2" creationId="{71E54A4C-27C8-425E-8D48-B9444171A947}"/>
          </ac:spMkLst>
        </pc:spChg>
        <pc:spChg chg="mod">
          <ac:chgData name="Michael" userId="0df92e9667c24698" providerId="LiveId" clId="{E8FF1F79-5CC8-4D02-8618-CFC1D7CBF7F6}" dt="2021-02-19T23:29:00.832" v="11102" actId="27636"/>
          <ac:spMkLst>
            <pc:docMk/>
            <pc:sldMk cId="1605746849" sldId="260"/>
            <ac:spMk id="3" creationId="{EF8B6F65-2A6F-42C3-B8D8-31896C394E47}"/>
          </ac:spMkLst>
        </pc:spChg>
      </pc:sldChg>
      <pc:sldChg chg="ord">
        <pc:chgData name="Michael" userId="0df92e9667c24698" providerId="LiveId" clId="{E8FF1F79-5CC8-4D02-8618-CFC1D7CBF7F6}" dt="2021-02-19T23:25:04.811" v="11005"/>
        <pc:sldMkLst>
          <pc:docMk/>
          <pc:sldMk cId="3302558011" sldId="261"/>
        </pc:sldMkLst>
      </pc:sldChg>
      <pc:sldChg chg="ord">
        <pc:chgData name="Michael" userId="0df92e9667c24698" providerId="LiveId" clId="{E8FF1F79-5CC8-4D02-8618-CFC1D7CBF7F6}" dt="2021-02-19T23:24:56.122" v="10991"/>
        <pc:sldMkLst>
          <pc:docMk/>
          <pc:sldMk cId="1859402302" sldId="262"/>
        </pc:sldMkLst>
      </pc:sldChg>
      <pc:sldChg chg="modSp mod modNotesTx">
        <pc:chgData name="Michael" userId="0df92e9667c24698" providerId="LiveId" clId="{E8FF1F79-5CC8-4D02-8618-CFC1D7CBF7F6}" dt="2021-02-19T23:46:57.172" v="11441" actId="207"/>
        <pc:sldMkLst>
          <pc:docMk/>
          <pc:sldMk cId="1039831826" sldId="263"/>
        </pc:sldMkLst>
        <pc:spChg chg="mod">
          <ac:chgData name="Michael" userId="0df92e9667c24698" providerId="LiveId" clId="{E8FF1F79-5CC8-4D02-8618-CFC1D7CBF7F6}" dt="2021-02-19T23:21:39.555" v="10919" actId="2711"/>
          <ac:spMkLst>
            <pc:docMk/>
            <pc:sldMk cId="1039831826" sldId="263"/>
            <ac:spMk id="2" creationId="{E3315C49-807C-4923-92E5-94D975E418D0}"/>
          </ac:spMkLst>
        </pc:spChg>
        <pc:spChg chg="mod">
          <ac:chgData name="Michael" userId="0df92e9667c24698" providerId="LiveId" clId="{E8FF1F79-5CC8-4D02-8618-CFC1D7CBF7F6}" dt="2021-02-19T23:22:04.816" v="10936" actId="404"/>
          <ac:spMkLst>
            <pc:docMk/>
            <pc:sldMk cId="1039831826" sldId="263"/>
            <ac:spMk id="3" creationId="{9F903986-10EC-45B8-85EF-6C132526FC4B}"/>
          </ac:spMkLst>
        </pc:spChg>
      </pc:sldChg>
      <pc:sldChg chg="modSp mod ord modNotesTx">
        <pc:chgData name="Michael" userId="0df92e9667c24698" providerId="LiveId" clId="{E8FF1F79-5CC8-4D02-8618-CFC1D7CBF7F6}" dt="2021-02-19T23:31:23.765" v="11228" actId="20577"/>
        <pc:sldMkLst>
          <pc:docMk/>
          <pc:sldMk cId="2505894079" sldId="265"/>
        </pc:sldMkLst>
        <pc:spChg chg="mod">
          <ac:chgData name="Michael" userId="0df92e9667c24698" providerId="LiveId" clId="{E8FF1F79-5CC8-4D02-8618-CFC1D7CBF7F6}" dt="2021-02-19T23:31:23.765" v="11228" actId="20577"/>
          <ac:spMkLst>
            <pc:docMk/>
            <pc:sldMk cId="2505894079" sldId="265"/>
            <ac:spMk id="3" creationId="{6E8C59F3-CC50-4F3E-96DF-BC0829DD656F}"/>
          </ac:spMkLst>
        </pc:spChg>
        <pc:spChg chg="mod">
          <ac:chgData name="Michael" userId="0df92e9667c24698" providerId="LiveId" clId="{E8FF1F79-5CC8-4D02-8618-CFC1D7CBF7F6}" dt="2021-02-19T23:28:04.689" v="11082" actId="404"/>
          <ac:spMkLst>
            <pc:docMk/>
            <pc:sldMk cId="2505894079" sldId="265"/>
            <ac:spMk id="6" creationId="{16836742-B5C4-4851-BF40-62D4134C5C7C}"/>
          </ac:spMkLst>
        </pc:spChg>
      </pc:sldChg>
      <pc:sldChg chg="addSp modSp mod ord modNotesTx">
        <pc:chgData name="Michael" userId="0df92e9667c24698" providerId="LiveId" clId="{E8FF1F79-5CC8-4D02-8618-CFC1D7CBF7F6}" dt="2021-02-19T23:51:54.814" v="11503"/>
        <pc:sldMkLst>
          <pc:docMk/>
          <pc:sldMk cId="765037243" sldId="266"/>
        </pc:sldMkLst>
        <pc:spChg chg="mod">
          <ac:chgData name="Michael" userId="0df92e9667c24698" providerId="LiveId" clId="{E8FF1F79-5CC8-4D02-8618-CFC1D7CBF7F6}" dt="2021-02-19T23:34:34.956" v="11428" actId="207"/>
          <ac:spMkLst>
            <pc:docMk/>
            <pc:sldMk cId="765037243" sldId="266"/>
            <ac:spMk id="3" creationId="{85AD0496-3F16-42F1-9588-5B7A90E9B0FD}"/>
          </ac:spMkLst>
        </pc:spChg>
        <pc:spChg chg="mod">
          <ac:chgData name="Michael" userId="0df92e9667c24698" providerId="LiveId" clId="{E8FF1F79-5CC8-4D02-8618-CFC1D7CBF7F6}" dt="2021-02-19T23:28:22.889" v="11092" actId="404"/>
          <ac:spMkLst>
            <pc:docMk/>
            <pc:sldMk cId="765037243" sldId="266"/>
            <ac:spMk id="6" creationId="{19E13743-DF93-4379-AD18-330904A1290D}"/>
          </ac:spMkLst>
        </pc:spChg>
        <pc:picChg chg="add mod modCrop">
          <ac:chgData name="Michael" userId="0df92e9667c24698" providerId="LiveId" clId="{E8FF1F79-5CC8-4D02-8618-CFC1D7CBF7F6}" dt="2021-02-19T23:28:40.539" v="11098" actId="1076"/>
          <ac:picMkLst>
            <pc:docMk/>
            <pc:sldMk cId="765037243" sldId="266"/>
            <ac:picMk id="4" creationId="{6CAD9513-B645-4268-BC54-D1B2F72F321B}"/>
          </ac:picMkLst>
        </pc:picChg>
        <pc:picChg chg="mod">
          <ac:chgData name="Michael" userId="0df92e9667c24698" providerId="LiveId" clId="{E8FF1F79-5CC8-4D02-8618-CFC1D7CBF7F6}" dt="2021-02-19T06:33:32.081" v="2296" actId="1076"/>
          <ac:picMkLst>
            <pc:docMk/>
            <pc:sldMk cId="765037243" sldId="266"/>
            <ac:picMk id="5" creationId="{7D5A5DE3-84A2-42F8-BFD1-5A5857ECE008}"/>
          </ac:picMkLst>
        </pc:picChg>
      </pc:sldChg>
      <pc:sldChg chg="modSp mod ord modNotesTx">
        <pc:chgData name="Michael" userId="0df92e9667c24698" providerId="LiveId" clId="{E8FF1F79-5CC8-4D02-8618-CFC1D7CBF7F6}" dt="2021-02-19T23:51:44.650" v="11499" actId="2711"/>
        <pc:sldMkLst>
          <pc:docMk/>
          <pc:sldMk cId="2165859283" sldId="267"/>
        </pc:sldMkLst>
        <pc:spChg chg="mod">
          <ac:chgData name="Michael" userId="0df92e9667c24698" providerId="LiveId" clId="{E8FF1F79-5CC8-4D02-8618-CFC1D7CBF7F6}" dt="2021-02-19T21:41:08.232" v="10074" actId="20577"/>
          <ac:spMkLst>
            <pc:docMk/>
            <pc:sldMk cId="2165859283" sldId="267"/>
            <ac:spMk id="2" creationId="{16683F18-F849-4608-A77C-0A75EADF2F7C}"/>
          </ac:spMkLst>
        </pc:spChg>
        <pc:spChg chg="mod">
          <ac:chgData name="Michael" userId="0df92e9667c24698" providerId="LiveId" clId="{E8FF1F79-5CC8-4D02-8618-CFC1D7CBF7F6}" dt="2021-02-19T23:27:56.813" v="11078" actId="404"/>
          <ac:spMkLst>
            <pc:docMk/>
            <pc:sldMk cId="2165859283" sldId="267"/>
            <ac:spMk id="5" creationId="{F176F8D6-C9CC-47B4-8298-92D43878A872}"/>
          </ac:spMkLst>
        </pc:spChg>
      </pc:sldChg>
      <pc:sldChg chg="modSp mod ord">
        <pc:chgData name="Michael" userId="0df92e9667c24698" providerId="LiveId" clId="{E8FF1F79-5CC8-4D02-8618-CFC1D7CBF7F6}" dt="2021-02-19T23:29:10.104" v="11103" actId="2711"/>
        <pc:sldMkLst>
          <pc:docMk/>
          <pc:sldMk cId="4172403589" sldId="268"/>
        </pc:sldMkLst>
        <pc:spChg chg="mod">
          <ac:chgData name="Michael" userId="0df92e9667c24698" providerId="LiveId" clId="{E8FF1F79-5CC8-4D02-8618-CFC1D7CBF7F6}" dt="2021-02-19T23:29:10.104" v="11103" actId="2711"/>
          <ac:spMkLst>
            <pc:docMk/>
            <pc:sldMk cId="4172403589" sldId="268"/>
            <ac:spMk id="2" creationId="{919760DE-8D14-4B59-9FF6-B67DC5E84137}"/>
          </ac:spMkLst>
        </pc:spChg>
        <pc:spChg chg="mod">
          <ac:chgData name="Michael" userId="0df92e9667c24698" providerId="LiveId" clId="{E8FF1F79-5CC8-4D02-8618-CFC1D7CBF7F6}" dt="2021-02-19T20:33:23.920" v="9689" actId="1076"/>
          <ac:spMkLst>
            <pc:docMk/>
            <pc:sldMk cId="4172403589" sldId="268"/>
            <ac:spMk id="3" creationId="{A67476D0-B69F-4CF4-BCD0-EA6B05E4DA52}"/>
          </ac:spMkLst>
        </pc:spChg>
      </pc:sldChg>
      <pc:sldChg chg="addSp delSp modSp mod ord modNotesTx">
        <pc:chgData name="Michael" userId="0df92e9667c24698" providerId="LiveId" clId="{E8FF1F79-5CC8-4D02-8618-CFC1D7CBF7F6}" dt="2021-02-19T23:47:04.487" v="11451" actId="207"/>
        <pc:sldMkLst>
          <pc:docMk/>
          <pc:sldMk cId="223381919" sldId="271"/>
        </pc:sldMkLst>
        <pc:spChg chg="add mod">
          <ac:chgData name="Michael" userId="0df92e9667c24698" providerId="LiveId" clId="{E8FF1F79-5CC8-4D02-8618-CFC1D7CBF7F6}" dt="2021-02-19T23:24:07.602" v="10974" actId="404"/>
          <ac:spMkLst>
            <pc:docMk/>
            <pc:sldMk cId="223381919" sldId="271"/>
            <ac:spMk id="4" creationId="{D3394A10-272E-4273-90CF-E7A08BDAD736}"/>
          </ac:spMkLst>
        </pc:spChg>
        <pc:spChg chg="add mod">
          <ac:chgData name="Michael" userId="0df92e9667c24698" providerId="LiveId" clId="{E8FF1F79-5CC8-4D02-8618-CFC1D7CBF7F6}" dt="2021-02-19T23:24:13.164" v="10975" actId="2711"/>
          <ac:spMkLst>
            <pc:docMk/>
            <pc:sldMk cId="223381919" sldId="271"/>
            <ac:spMk id="6" creationId="{40A4D45A-A46F-4719-B4F9-39A6227B6028}"/>
          </ac:spMkLst>
        </pc:spChg>
        <pc:spChg chg="mod">
          <ac:chgData name="Michael" userId="0df92e9667c24698" providerId="LiveId" clId="{E8FF1F79-5CC8-4D02-8618-CFC1D7CBF7F6}" dt="2021-02-19T23:24:00.981" v="10969" actId="404"/>
          <ac:spMkLst>
            <pc:docMk/>
            <pc:sldMk cId="223381919" sldId="271"/>
            <ac:spMk id="45" creationId="{8E4D4027-F414-4C15-9A2C-58E49AEC2AAB}"/>
          </ac:spMkLst>
        </pc:spChg>
        <pc:picChg chg="add mod">
          <ac:chgData name="Michael" userId="0df92e9667c24698" providerId="LiveId" clId="{E8FF1F79-5CC8-4D02-8618-CFC1D7CBF7F6}" dt="2021-02-19T18:30:25.419" v="5719" actId="1076"/>
          <ac:picMkLst>
            <pc:docMk/>
            <pc:sldMk cId="223381919" sldId="271"/>
            <ac:picMk id="3" creationId="{BCDF9C56-C444-4962-8135-1834B90C0629}"/>
          </ac:picMkLst>
        </pc:picChg>
        <pc:picChg chg="del">
          <ac:chgData name="Michael" userId="0df92e9667c24698" providerId="LiveId" clId="{E8FF1F79-5CC8-4D02-8618-CFC1D7CBF7F6}" dt="2021-02-19T18:30:20.141" v="5717" actId="478"/>
          <ac:picMkLst>
            <pc:docMk/>
            <pc:sldMk cId="223381919" sldId="271"/>
            <ac:picMk id="5" creationId="{2330984F-57CF-4BDE-8D54-4433EFE2D646}"/>
          </ac:picMkLst>
        </pc:picChg>
      </pc:sldChg>
      <pc:sldChg chg="addSp modSp mod modNotesTx">
        <pc:chgData name="Michael" userId="0df92e9667c24698" providerId="LiveId" clId="{E8FF1F79-5CC8-4D02-8618-CFC1D7CBF7F6}" dt="2021-02-19T23:47:00.591" v="11446" actId="207"/>
        <pc:sldMkLst>
          <pc:docMk/>
          <pc:sldMk cId="3990318081" sldId="273"/>
        </pc:sldMkLst>
        <pc:spChg chg="mod">
          <ac:chgData name="Michael" userId="0df92e9667c24698" providerId="LiveId" clId="{E8FF1F79-5CC8-4D02-8618-CFC1D7CBF7F6}" dt="2021-02-19T23:22:34.419" v="10943" actId="1076"/>
          <ac:spMkLst>
            <pc:docMk/>
            <pc:sldMk cId="3990318081" sldId="273"/>
            <ac:spMk id="2" creationId="{C62B18B4-BD10-4DB8-9B4D-885FCFE4E49E}"/>
          </ac:spMkLst>
        </pc:spChg>
        <pc:picChg chg="add mod">
          <ac:chgData name="Michael" userId="0df92e9667c24698" providerId="LiveId" clId="{E8FF1F79-5CC8-4D02-8618-CFC1D7CBF7F6}" dt="2021-02-19T23:23:20.969" v="10952" actId="1076"/>
          <ac:picMkLst>
            <pc:docMk/>
            <pc:sldMk cId="3990318081" sldId="273"/>
            <ac:picMk id="4" creationId="{45436534-992A-432A-A367-85C85876721C}"/>
          </ac:picMkLst>
        </pc:picChg>
        <pc:picChg chg="mod">
          <ac:chgData name="Michael" userId="0df92e9667c24698" providerId="LiveId" clId="{E8FF1F79-5CC8-4D02-8618-CFC1D7CBF7F6}" dt="2021-02-19T23:23:37.128" v="10955" actId="1076"/>
          <ac:picMkLst>
            <pc:docMk/>
            <pc:sldMk cId="3990318081" sldId="273"/>
            <ac:picMk id="5" creationId="{E3B05669-03B0-4A16-AA6C-4EEA3C1F4DA0}"/>
          </ac:picMkLst>
        </pc:picChg>
        <pc:picChg chg="mod">
          <ac:chgData name="Michael" userId="0df92e9667c24698" providerId="LiveId" clId="{E8FF1F79-5CC8-4D02-8618-CFC1D7CBF7F6}" dt="2021-02-19T23:23:33.701" v="10954" actId="1076"/>
          <ac:picMkLst>
            <pc:docMk/>
            <pc:sldMk cId="3990318081" sldId="273"/>
            <ac:picMk id="7" creationId="{49D2FCD9-E495-4CD1-A993-4C348DD43E37}"/>
          </ac:picMkLst>
        </pc:picChg>
        <pc:picChg chg="add mod">
          <ac:chgData name="Michael" userId="0df92e9667c24698" providerId="LiveId" clId="{E8FF1F79-5CC8-4D02-8618-CFC1D7CBF7F6}" dt="2021-02-19T23:23:17.937" v="10951" actId="1076"/>
          <ac:picMkLst>
            <pc:docMk/>
            <pc:sldMk cId="3990318081" sldId="273"/>
            <ac:picMk id="8" creationId="{688CB6F6-89AA-46F6-9111-DECDFF54D20F}"/>
          </ac:picMkLst>
        </pc:picChg>
      </pc:sldChg>
      <pc:sldChg chg="addSp delSp modSp mod modNotesTx">
        <pc:chgData name="Michael" userId="0df92e9667c24698" providerId="LiveId" clId="{E8FF1F79-5CC8-4D02-8618-CFC1D7CBF7F6}" dt="2021-02-19T23:47:11.246" v="11456" actId="207"/>
        <pc:sldMkLst>
          <pc:docMk/>
          <pc:sldMk cId="522484271" sldId="274"/>
        </pc:sldMkLst>
        <pc:spChg chg="mod">
          <ac:chgData name="Michael" userId="0df92e9667c24698" providerId="LiveId" clId="{E8FF1F79-5CC8-4D02-8618-CFC1D7CBF7F6}" dt="2021-02-19T23:20:55.191" v="10908" actId="27636"/>
          <ac:spMkLst>
            <pc:docMk/>
            <pc:sldMk cId="522484271" sldId="274"/>
            <ac:spMk id="2" creationId="{D5D2BE06-5CAF-4350-89EE-D9765741756A}"/>
          </ac:spMkLst>
        </pc:spChg>
        <pc:spChg chg="add del mod">
          <ac:chgData name="Michael" userId="0df92e9667c24698" providerId="LiveId" clId="{E8FF1F79-5CC8-4D02-8618-CFC1D7CBF7F6}" dt="2021-02-19T22:20:02.149" v="10218"/>
          <ac:spMkLst>
            <pc:docMk/>
            <pc:sldMk cId="522484271" sldId="274"/>
            <ac:spMk id="3" creationId="{EE1DD25C-8392-4511-8B03-43693FFD003F}"/>
          </ac:spMkLst>
        </pc:spChg>
        <pc:spChg chg="add mod">
          <ac:chgData name="Michael" userId="0df92e9667c24698" providerId="LiveId" clId="{E8FF1F79-5CC8-4D02-8618-CFC1D7CBF7F6}" dt="2021-02-19T23:21:02.658" v="10912" actId="14100"/>
          <ac:spMkLst>
            <pc:docMk/>
            <pc:sldMk cId="522484271" sldId="274"/>
            <ac:spMk id="5" creationId="{30551F04-1CF3-481C-8FA3-CB8A2C5AEC0C}"/>
          </ac:spMkLst>
        </pc:spChg>
        <pc:spChg chg="add del mod">
          <ac:chgData name="Michael" userId="0df92e9667c24698" providerId="LiveId" clId="{E8FF1F79-5CC8-4D02-8618-CFC1D7CBF7F6}" dt="2021-02-19T04:55:20.667" v="2259" actId="478"/>
          <ac:spMkLst>
            <pc:docMk/>
            <pc:sldMk cId="522484271" sldId="274"/>
            <ac:spMk id="7" creationId="{3FC8CB28-4993-4DAD-BE87-99740AD82457}"/>
          </ac:spMkLst>
        </pc:spChg>
        <pc:spChg chg="del mod">
          <ac:chgData name="Michael" userId="0df92e9667c24698" providerId="LiveId" clId="{E8FF1F79-5CC8-4D02-8618-CFC1D7CBF7F6}" dt="2021-02-19T04:49:37.236" v="2230" actId="478"/>
          <ac:spMkLst>
            <pc:docMk/>
            <pc:sldMk cId="522484271" sldId="274"/>
            <ac:spMk id="8" creationId="{5C7072DE-F125-46DD-A5EC-C8F6A75A2A38}"/>
          </ac:spMkLst>
        </pc:spChg>
        <pc:spChg chg="del">
          <ac:chgData name="Michael" userId="0df92e9667c24698" providerId="LiveId" clId="{E8FF1F79-5CC8-4D02-8618-CFC1D7CBF7F6}" dt="2021-02-19T04:49:35.636" v="2229" actId="478"/>
          <ac:spMkLst>
            <pc:docMk/>
            <pc:sldMk cId="522484271" sldId="274"/>
            <ac:spMk id="11" creationId="{C0FC903E-9B5E-4597-8CA1-6493A0F6ACF9}"/>
          </ac:spMkLst>
        </pc:spChg>
        <pc:spChg chg="add del mod">
          <ac:chgData name="Michael" userId="0df92e9667c24698" providerId="LiveId" clId="{E8FF1F79-5CC8-4D02-8618-CFC1D7CBF7F6}" dt="2021-02-19T21:56:45.187" v="10086" actId="478"/>
          <ac:spMkLst>
            <pc:docMk/>
            <pc:sldMk cId="522484271" sldId="274"/>
            <ac:spMk id="13" creationId="{5C75CC42-45A1-4B9D-AF9C-D41E85F7CD08}"/>
          </ac:spMkLst>
        </pc:spChg>
        <pc:picChg chg="add del mod">
          <ac:chgData name="Michael" userId="0df92e9667c24698" providerId="LiveId" clId="{E8FF1F79-5CC8-4D02-8618-CFC1D7CBF7F6}" dt="2021-02-19T21:57:50.256" v="10109" actId="21"/>
          <ac:picMkLst>
            <pc:docMk/>
            <pc:sldMk cId="522484271" sldId="274"/>
            <ac:picMk id="4" creationId="{F0A3105C-FF95-44CB-AF18-8CE3BFFEF959}"/>
          </ac:picMkLst>
        </pc:picChg>
        <pc:picChg chg="del mod">
          <ac:chgData name="Michael" userId="0df92e9667c24698" providerId="LiveId" clId="{E8FF1F79-5CC8-4D02-8618-CFC1D7CBF7F6}" dt="2021-02-19T04:51:43.840" v="2258" actId="478"/>
          <ac:picMkLst>
            <pc:docMk/>
            <pc:sldMk cId="522484271" sldId="274"/>
            <ac:picMk id="5" creationId="{1C24FF98-5DD8-47BD-8028-7B5A9BD1626E}"/>
          </ac:picMkLst>
        </pc:picChg>
        <pc:picChg chg="add mod">
          <ac:chgData name="Michael" userId="0df92e9667c24698" providerId="LiveId" clId="{E8FF1F79-5CC8-4D02-8618-CFC1D7CBF7F6}" dt="2021-02-19T23:10:59.299" v="10227" actId="1440"/>
          <ac:picMkLst>
            <pc:docMk/>
            <pc:sldMk cId="522484271" sldId="274"/>
            <ac:picMk id="6" creationId="{43F4096E-DEE1-4BFC-A0AE-34EAE6C4A673}"/>
          </ac:picMkLst>
        </pc:picChg>
        <pc:picChg chg="add mod">
          <ac:chgData name="Michael" userId="0df92e9667c24698" providerId="LiveId" clId="{E8FF1F79-5CC8-4D02-8618-CFC1D7CBF7F6}" dt="2021-02-19T23:11:00.965" v="10229" actId="1440"/>
          <ac:picMkLst>
            <pc:docMk/>
            <pc:sldMk cId="522484271" sldId="274"/>
            <ac:picMk id="7" creationId="{C1F71565-D2EF-4E02-A7A9-187908D7828B}"/>
          </ac:picMkLst>
        </pc:picChg>
        <pc:picChg chg="add mod">
          <ac:chgData name="Michael" userId="0df92e9667c24698" providerId="LiveId" clId="{E8FF1F79-5CC8-4D02-8618-CFC1D7CBF7F6}" dt="2021-02-19T23:11:02.859" v="10230" actId="1440"/>
          <ac:picMkLst>
            <pc:docMk/>
            <pc:sldMk cId="522484271" sldId="274"/>
            <ac:picMk id="8" creationId="{779436D8-B0B1-4901-88F8-C6652F7E6E9B}"/>
          </ac:picMkLst>
        </pc:picChg>
        <pc:picChg chg="del">
          <ac:chgData name="Michael" userId="0df92e9667c24698" providerId="LiveId" clId="{E8FF1F79-5CC8-4D02-8618-CFC1D7CBF7F6}" dt="2021-02-19T04:49:34.212" v="2227" actId="478"/>
          <ac:picMkLst>
            <pc:docMk/>
            <pc:sldMk cId="522484271" sldId="274"/>
            <ac:picMk id="10" creationId="{E63D55AB-868F-4D73-AFEB-7018D13527BA}"/>
          </ac:picMkLst>
        </pc:picChg>
        <pc:picChg chg="add mod">
          <ac:chgData name="Michael" userId="0df92e9667c24698" providerId="LiveId" clId="{E8FF1F79-5CC8-4D02-8618-CFC1D7CBF7F6}" dt="2021-02-19T23:10:57.316" v="10226" actId="1440"/>
          <ac:picMkLst>
            <pc:docMk/>
            <pc:sldMk cId="522484271" sldId="274"/>
            <ac:picMk id="12" creationId="{B1C4E2A2-D799-4E67-B2A9-2F9957231CA4}"/>
          </ac:picMkLst>
        </pc:picChg>
      </pc:sldChg>
      <pc:sldChg chg="addSp delSp modSp del mod ord modNotesTx">
        <pc:chgData name="Michael" userId="0df92e9667c24698" providerId="LiveId" clId="{E8FF1F79-5CC8-4D02-8618-CFC1D7CBF7F6}" dt="2021-02-19T23:44:45.716" v="11430" actId="47"/>
        <pc:sldMkLst>
          <pc:docMk/>
          <pc:sldMk cId="3355971880" sldId="275"/>
        </pc:sldMkLst>
        <pc:spChg chg="mod">
          <ac:chgData name="Michael" userId="0df92e9667c24698" providerId="LiveId" clId="{E8FF1F79-5CC8-4D02-8618-CFC1D7CBF7F6}" dt="2021-02-19T19:19:49.955" v="8721" actId="20577"/>
          <ac:spMkLst>
            <pc:docMk/>
            <pc:sldMk cId="3355971880" sldId="275"/>
            <ac:spMk id="10" creationId="{D261652D-5966-4419-A2F8-E5A03D1249BA}"/>
          </ac:spMkLst>
        </pc:spChg>
        <pc:spChg chg="del">
          <ac:chgData name="Michael" userId="0df92e9667c24698" providerId="LiveId" clId="{E8FF1F79-5CC8-4D02-8618-CFC1D7CBF7F6}" dt="2021-02-19T15:30:19.999" v="4418" actId="478"/>
          <ac:spMkLst>
            <pc:docMk/>
            <pc:sldMk cId="3355971880" sldId="275"/>
            <ac:spMk id="15" creationId="{F55B7B87-D520-4D35-B672-EF1E58E36524}"/>
          </ac:spMkLst>
        </pc:spChg>
        <pc:picChg chg="add del mod">
          <ac:chgData name="Michael" userId="0df92e9667c24698" providerId="LiveId" clId="{E8FF1F79-5CC8-4D02-8618-CFC1D7CBF7F6}" dt="2021-02-19T21:56:05.389" v="10075" actId="21"/>
          <ac:picMkLst>
            <pc:docMk/>
            <pc:sldMk cId="3355971880" sldId="275"/>
            <ac:picMk id="4" creationId="{50D5BD44-A4B5-4663-94C5-303E9C9A727B}"/>
          </ac:picMkLst>
        </pc:picChg>
        <pc:picChg chg="add mod ord">
          <ac:chgData name="Michael" userId="0df92e9667c24698" providerId="LiveId" clId="{E8FF1F79-5CC8-4D02-8618-CFC1D7CBF7F6}" dt="2021-02-19T15:36:04.417" v="4428" actId="1076"/>
          <ac:picMkLst>
            <pc:docMk/>
            <pc:sldMk cId="3355971880" sldId="275"/>
            <ac:picMk id="6" creationId="{D34861F4-27FA-4FC0-9C4A-A6CB665CA608}"/>
          </ac:picMkLst>
        </pc:picChg>
        <pc:picChg chg="del mod">
          <ac:chgData name="Michael" userId="0df92e9667c24698" providerId="LiveId" clId="{E8FF1F79-5CC8-4D02-8618-CFC1D7CBF7F6}" dt="2021-02-19T15:30:25.279" v="4419" actId="478"/>
          <ac:picMkLst>
            <pc:docMk/>
            <pc:sldMk cId="3355971880" sldId="275"/>
            <ac:picMk id="12" creationId="{99E87BA9-EE45-4695-9115-94B6507B74B1}"/>
          </ac:picMkLst>
        </pc:picChg>
        <pc:picChg chg="del mod">
          <ac:chgData name="Michael" userId="0df92e9667c24698" providerId="LiveId" clId="{E8FF1F79-5CC8-4D02-8618-CFC1D7CBF7F6}" dt="2021-02-19T06:50:21.821" v="3439" actId="478"/>
          <ac:picMkLst>
            <pc:docMk/>
            <pc:sldMk cId="3355971880" sldId="275"/>
            <ac:picMk id="14" creationId="{F5684B04-9DF4-4512-87D1-97F406236660}"/>
          </ac:picMkLst>
        </pc:picChg>
      </pc:sldChg>
      <pc:sldChg chg="addSp delSp modSp mod ord modNotesTx">
        <pc:chgData name="Michael" userId="0df92e9667c24698" providerId="LiveId" clId="{E8FF1F79-5CC8-4D02-8618-CFC1D7CBF7F6}" dt="2021-02-19T23:47:14.037" v="11458" actId="207"/>
        <pc:sldMkLst>
          <pc:docMk/>
          <pc:sldMk cId="3224105307" sldId="276"/>
        </pc:sldMkLst>
        <pc:spChg chg="add del mod">
          <ac:chgData name="Michael" userId="0df92e9667c24698" providerId="LiveId" clId="{E8FF1F79-5CC8-4D02-8618-CFC1D7CBF7F6}" dt="2021-02-19T06:53:27.677" v="3467" actId="931"/>
          <ac:spMkLst>
            <pc:docMk/>
            <pc:sldMk cId="3224105307" sldId="276"/>
            <ac:spMk id="3" creationId="{78DAC325-E7E8-421A-BA62-09780A5F1E27}"/>
          </ac:spMkLst>
        </pc:spChg>
        <pc:spChg chg="add del mod">
          <ac:chgData name="Michael" userId="0df92e9667c24698" providerId="LiveId" clId="{E8FF1F79-5CC8-4D02-8618-CFC1D7CBF7F6}" dt="2021-02-19T15:40:28.925" v="4459" actId="478"/>
          <ac:spMkLst>
            <pc:docMk/>
            <pc:sldMk cId="3224105307" sldId="276"/>
            <ac:spMk id="8" creationId="{DFF9AAE5-83D8-410B-8788-5A254873EF52}"/>
          </ac:spMkLst>
        </pc:spChg>
        <pc:spChg chg="mod">
          <ac:chgData name="Michael" userId="0df92e9667c24698" providerId="LiveId" clId="{E8FF1F79-5CC8-4D02-8618-CFC1D7CBF7F6}" dt="2021-02-19T23:25:26.964" v="11020" actId="20577"/>
          <ac:spMkLst>
            <pc:docMk/>
            <pc:sldMk cId="3224105307" sldId="276"/>
            <ac:spMk id="10" creationId="{3EFA0678-B936-4109-81D8-D182C9EFF987}"/>
          </ac:spMkLst>
        </pc:spChg>
        <pc:spChg chg="mod">
          <ac:chgData name="Michael" userId="0df92e9667c24698" providerId="LiveId" clId="{E8FF1F79-5CC8-4D02-8618-CFC1D7CBF7F6}" dt="2021-02-19T23:25:32.910" v="11025" actId="27636"/>
          <ac:spMkLst>
            <pc:docMk/>
            <pc:sldMk cId="3224105307" sldId="276"/>
            <ac:spMk id="11" creationId="{E85C356F-C5F6-44EE-93D8-D45E299ED35B}"/>
          </ac:spMkLst>
        </pc:spChg>
        <pc:spChg chg="del mod">
          <ac:chgData name="Michael" userId="0df92e9667c24698" providerId="LiveId" clId="{E8FF1F79-5CC8-4D02-8618-CFC1D7CBF7F6}" dt="2021-02-19T15:40:15.485" v="4457" actId="478"/>
          <ac:spMkLst>
            <pc:docMk/>
            <pc:sldMk cId="3224105307" sldId="276"/>
            <ac:spMk id="14" creationId="{2E2895E7-13D2-4005-87EA-5A7957C0C4A7}"/>
          </ac:spMkLst>
        </pc:spChg>
        <pc:picChg chg="del">
          <ac:chgData name="Michael" userId="0df92e9667c24698" providerId="LiveId" clId="{E8FF1F79-5CC8-4D02-8618-CFC1D7CBF7F6}" dt="2021-02-19T06:51:40.352" v="3449" actId="478"/>
          <ac:picMkLst>
            <pc:docMk/>
            <pc:sldMk cId="3224105307" sldId="276"/>
            <ac:picMk id="5" creationId="{BDF55AC5-0FE7-4CA1-89CF-2D7C28EDA770}"/>
          </ac:picMkLst>
        </pc:picChg>
        <pc:picChg chg="add mod">
          <ac:chgData name="Michael" userId="0df92e9667c24698" providerId="LiveId" clId="{E8FF1F79-5CC8-4D02-8618-CFC1D7CBF7F6}" dt="2021-02-19T15:40:48.424" v="4467" actId="1076"/>
          <ac:picMkLst>
            <pc:docMk/>
            <pc:sldMk cId="3224105307" sldId="276"/>
            <ac:picMk id="6" creationId="{D77EF74E-24B1-4D02-B89B-60E70D4F66DC}"/>
          </ac:picMkLst>
        </pc:picChg>
        <pc:picChg chg="add mod ord">
          <ac:chgData name="Michael" userId="0df92e9667c24698" providerId="LiveId" clId="{E8FF1F79-5CC8-4D02-8618-CFC1D7CBF7F6}" dt="2021-02-19T15:40:43.719" v="4464" actId="167"/>
          <ac:picMkLst>
            <pc:docMk/>
            <pc:sldMk cId="3224105307" sldId="276"/>
            <ac:picMk id="12" creationId="{0E5A0F01-689F-4CFA-8C49-BC89D38CE9EA}"/>
          </ac:picMkLst>
        </pc:picChg>
        <pc:picChg chg="del">
          <ac:chgData name="Michael" userId="0df92e9667c24698" providerId="LiveId" clId="{E8FF1F79-5CC8-4D02-8618-CFC1D7CBF7F6}" dt="2021-02-19T15:40:16.088" v="4458" actId="478"/>
          <ac:picMkLst>
            <pc:docMk/>
            <pc:sldMk cId="3224105307" sldId="276"/>
            <ac:picMk id="16" creationId="{0959BADF-CE2F-46AC-BBBD-A2E1A689D815}"/>
          </ac:picMkLst>
        </pc:picChg>
      </pc:sldChg>
      <pc:sldChg chg="addSp delSp modSp del mod modNotesTx">
        <pc:chgData name="Michael" userId="0df92e9667c24698" providerId="LiveId" clId="{E8FF1F79-5CC8-4D02-8618-CFC1D7CBF7F6}" dt="2021-02-19T23:44:44.972" v="11429" actId="47"/>
        <pc:sldMkLst>
          <pc:docMk/>
          <pc:sldMk cId="2168021401" sldId="277"/>
        </pc:sldMkLst>
        <pc:spChg chg="mod">
          <ac:chgData name="Michael" userId="0df92e9667c24698" providerId="LiveId" clId="{E8FF1F79-5CC8-4D02-8618-CFC1D7CBF7F6}" dt="2021-02-19T19:09:19.380" v="8696" actId="14100"/>
          <ac:spMkLst>
            <pc:docMk/>
            <pc:sldMk cId="2168021401" sldId="277"/>
            <ac:spMk id="4" creationId="{33705B5D-8406-482D-82E1-92701461F707}"/>
          </ac:spMkLst>
        </pc:spChg>
        <pc:spChg chg="del">
          <ac:chgData name="Michael" userId="0df92e9667c24698" providerId="LiveId" clId="{E8FF1F79-5CC8-4D02-8618-CFC1D7CBF7F6}" dt="2021-02-19T15:37:48.806" v="4437" actId="478"/>
          <ac:spMkLst>
            <pc:docMk/>
            <pc:sldMk cId="2168021401" sldId="277"/>
            <ac:spMk id="5" creationId="{ACDA4514-43C7-444A-9F23-880A83FB18DA}"/>
          </ac:spMkLst>
        </pc:spChg>
        <pc:picChg chg="add del mod">
          <ac:chgData name="Michael" userId="0df92e9667c24698" providerId="LiveId" clId="{E8FF1F79-5CC8-4D02-8618-CFC1D7CBF7F6}" dt="2021-02-19T21:56:11.239" v="10077" actId="21"/>
          <ac:picMkLst>
            <pc:docMk/>
            <pc:sldMk cId="2168021401" sldId="277"/>
            <ac:picMk id="6" creationId="{ED9BEC63-AE49-4065-A3E0-614FECECD3CD}"/>
          </ac:picMkLst>
        </pc:picChg>
        <pc:picChg chg="del">
          <ac:chgData name="Michael" userId="0df92e9667c24698" providerId="LiveId" clId="{E8FF1F79-5CC8-4D02-8618-CFC1D7CBF7F6}" dt="2021-02-19T15:37:49.493" v="4438" actId="478"/>
          <ac:picMkLst>
            <pc:docMk/>
            <pc:sldMk cId="2168021401" sldId="277"/>
            <ac:picMk id="7" creationId="{46B80E60-2A26-44AD-9BDB-EB05A6D7EA1B}"/>
          </ac:picMkLst>
        </pc:picChg>
        <pc:picChg chg="add mod">
          <ac:chgData name="Michael" userId="0df92e9667c24698" providerId="LiveId" clId="{E8FF1F79-5CC8-4D02-8618-CFC1D7CBF7F6}" dt="2021-02-19T23:18:12.622" v="10731" actId="1076"/>
          <ac:picMkLst>
            <pc:docMk/>
            <pc:sldMk cId="2168021401" sldId="277"/>
            <ac:picMk id="7" creationId="{93B80572-D39F-4FB1-A69E-8B528FBAA9A0}"/>
          </ac:picMkLst>
        </pc:picChg>
        <pc:picChg chg="del">
          <ac:chgData name="Michael" userId="0df92e9667c24698" providerId="LiveId" clId="{E8FF1F79-5CC8-4D02-8618-CFC1D7CBF7F6}" dt="2021-02-19T06:51:34.964" v="3447" actId="478"/>
          <ac:picMkLst>
            <pc:docMk/>
            <pc:sldMk cId="2168021401" sldId="277"/>
            <ac:picMk id="9" creationId="{EB186975-B773-4294-B9DC-BBF8719F79D7}"/>
          </ac:picMkLst>
        </pc:picChg>
        <pc:picChg chg="add mod ord">
          <ac:chgData name="Michael" userId="0df92e9667c24698" providerId="LiveId" clId="{E8FF1F79-5CC8-4D02-8618-CFC1D7CBF7F6}" dt="2021-02-19T19:08:28.114" v="8648" actId="1076"/>
          <ac:picMkLst>
            <pc:docMk/>
            <pc:sldMk cId="2168021401" sldId="277"/>
            <ac:picMk id="10" creationId="{6755C7FF-FC09-4350-A9F7-A887622DF3A4}"/>
          </ac:picMkLst>
        </pc:picChg>
      </pc:sldChg>
      <pc:sldChg chg="addSp delSp modSp del mod modNotesTx">
        <pc:chgData name="Michael" userId="0df92e9667c24698" providerId="LiveId" clId="{E8FF1F79-5CC8-4D02-8618-CFC1D7CBF7F6}" dt="2021-02-19T23:44:46.449" v="11431" actId="47"/>
        <pc:sldMkLst>
          <pc:docMk/>
          <pc:sldMk cId="2531979103" sldId="278"/>
        </pc:sldMkLst>
        <pc:spChg chg="mod">
          <ac:chgData name="Michael" userId="0df92e9667c24698" providerId="LiveId" clId="{E8FF1F79-5CC8-4D02-8618-CFC1D7CBF7F6}" dt="2021-02-19T19:09:08.576" v="8694" actId="1076"/>
          <ac:spMkLst>
            <pc:docMk/>
            <pc:sldMk cId="2531979103" sldId="278"/>
            <ac:spMk id="4" creationId="{FAA14924-A400-4A36-AAA9-4BB0A644C0F2}"/>
          </ac:spMkLst>
        </pc:spChg>
        <pc:spChg chg="del">
          <ac:chgData name="Michael" userId="0df92e9667c24698" providerId="LiveId" clId="{E8FF1F79-5CC8-4D02-8618-CFC1D7CBF7F6}" dt="2021-02-19T15:38:53.638" v="4447" actId="478"/>
          <ac:spMkLst>
            <pc:docMk/>
            <pc:sldMk cId="2531979103" sldId="278"/>
            <ac:spMk id="7" creationId="{15F6F92E-DE5D-45AB-ACCC-1030B8FFFA84}"/>
          </ac:spMkLst>
        </pc:spChg>
        <pc:picChg chg="add del mod">
          <ac:chgData name="Michael" userId="0df92e9667c24698" providerId="LiveId" clId="{E8FF1F79-5CC8-4D02-8618-CFC1D7CBF7F6}" dt="2021-02-19T06:52:57.659" v="3461" actId="478"/>
          <ac:picMkLst>
            <pc:docMk/>
            <pc:sldMk cId="2531979103" sldId="278"/>
            <ac:picMk id="5" creationId="{B9CC2DFA-C9CE-4981-B02C-2CA83E475633}"/>
          </ac:picMkLst>
        </pc:picChg>
        <pc:picChg chg="add del mod">
          <ac:chgData name="Michael" userId="0df92e9667c24698" providerId="LiveId" clId="{E8FF1F79-5CC8-4D02-8618-CFC1D7CBF7F6}" dt="2021-02-19T21:56:20.967" v="10081" actId="21"/>
          <ac:picMkLst>
            <pc:docMk/>
            <pc:sldMk cId="2531979103" sldId="278"/>
            <ac:picMk id="6" creationId="{213F0B01-066B-415E-B7DC-32601DAAAE29}"/>
          </ac:picMkLst>
        </pc:picChg>
        <pc:picChg chg="del">
          <ac:chgData name="Michael" userId="0df92e9667c24698" providerId="LiveId" clId="{E8FF1F79-5CC8-4D02-8618-CFC1D7CBF7F6}" dt="2021-02-19T15:38:54.149" v="4448" actId="478"/>
          <ac:picMkLst>
            <pc:docMk/>
            <pc:sldMk cId="2531979103" sldId="278"/>
            <ac:picMk id="6" creationId="{91B4689E-5F4B-41ED-8D96-3240D30A6696}"/>
          </ac:picMkLst>
        </pc:picChg>
        <pc:picChg chg="del">
          <ac:chgData name="Michael" userId="0df92e9667c24698" providerId="LiveId" clId="{E8FF1F79-5CC8-4D02-8618-CFC1D7CBF7F6}" dt="2021-02-19T06:51:37.444" v="3448" actId="478"/>
          <ac:picMkLst>
            <pc:docMk/>
            <pc:sldMk cId="2531979103" sldId="278"/>
            <ac:picMk id="9" creationId="{5D9F8FD7-26D9-4B1E-9C5E-951B945DF469}"/>
          </ac:picMkLst>
        </pc:picChg>
        <pc:picChg chg="add del mod">
          <ac:chgData name="Michael" userId="0df92e9667c24698" providerId="LiveId" clId="{E8FF1F79-5CC8-4D02-8618-CFC1D7CBF7F6}" dt="2021-02-19T21:56:16.328" v="10079" actId="21"/>
          <ac:picMkLst>
            <pc:docMk/>
            <pc:sldMk cId="2531979103" sldId="278"/>
            <ac:picMk id="10" creationId="{574AAEDF-EA29-4DB2-9D94-5ED0F56185AB}"/>
          </ac:picMkLst>
        </pc:picChg>
        <pc:picChg chg="add mod ord">
          <ac:chgData name="Michael" userId="0df92e9667c24698" providerId="LiveId" clId="{E8FF1F79-5CC8-4D02-8618-CFC1D7CBF7F6}" dt="2021-02-19T15:39:08.323" v="4452" actId="167"/>
          <ac:picMkLst>
            <pc:docMk/>
            <pc:sldMk cId="2531979103" sldId="278"/>
            <ac:picMk id="12" creationId="{20BFA66A-A13A-4958-936E-3CF594406422}"/>
          </ac:picMkLst>
        </pc:picChg>
      </pc:sldChg>
      <pc:sldChg chg="addSp delSp modSp mod ord modNotesTx">
        <pc:chgData name="Michael" userId="0df92e9667c24698" providerId="LiveId" clId="{E8FF1F79-5CC8-4D02-8618-CFC1D7CBF7F6}" dt="2021-02-19T23:47:17.400" v="11461" actId="207"/>
        <pc:sldMkLst>
          <pc:docMk/>
          <pc:sldMk cId="1732800175" sldId="279"/>
        </pc:sldMkLst>
        <pc:spChg chg="mod">
          <ac:chgData name="Michael" userId="0df92e9667c24698" providerId="LiveId" clId="{E8FF1F79-5CC8-4D02-8618-CFC1D7CBF7F6}" dt="2021-02-19T23:26:19.726" v="11043" actId="404"/>
          <ac:spMkLst>
            <pc:docMk/>
            <pc:sldMk cId="1732800175" sldId="279"/>
            <ac:spMk id="2" creationId="{F87976B3-269B-4763-917B-D7E69A8CB7A9}"/>
          </ac:spMkLst>
        </pc:spChg>
        <pc:spChg chg="mod">
          <ac:chgData name="Michael" userId="0df92e9667c24698" providerId="LiveId" clId="{E8FF1F79-5CC8-4D02-8618-CFC1D7CBF7F6}" dt="2021-02-19T23:26:11.812" v="11039" actId="404"/>
          <ac:spMkLst>
            <pc:docMk/>
            <pc:sldMk cId="1732800175" sldId="279"/>
            <ac:spMk id="3" creationId="{6212D93E-3A3F-4748-8F77-B9CAC3040931}"/>
          </ac:spMkLst>
        </pc:spChg>
        <pc:spChg chg="add del mod">
          <ac:chgData name="Michael" userId="0df92e9667c24698" providerId="LiveId" clId="{E8FF1F79-5CC8-4D02-8618-CFC1D7CBF7F6}" dt="2021-02-19T06:54:23.752" v="3480" actId="931"/>
          <ac:spMkLst>
            <pc:docMk/>
            <pc:sldMk cId="1732800175" sldId="279"/>
            <ac:spMk id="5" creationId="{E395B1D4-BE69-4859-8549-A151433CEE4A}"/>
          </ac:spMkLst>
        </pc:spChg>
        <pc:spChg chg="del">
          <ac:chgData name="Michael" userId="0df92e9667c24698" providerId="LiveId" clId="{E8FF1F79-5CC8-4D02-8618-CFC1D7CBF7F6}" dt="2021-02-19T15:40:58.790" v="4468" actId="478"/>
          <ac:spMkLst>
            <pc:docMk/>
            <pc:sldMk cId="1732800175" sldId="279"/>
            <ac:spMk id="9" creationId="{F19E4FFF-3D30-4E6E-BFF2-5F38058B0219}"/>
          </ac:spMkLst>
        </pc:spChg>
        <pc:spChg chg="add del mod">
          <ac:chgData name="Michael" userId="0df92e9667c24698" providerId="LiveId" clId="{E8FF1F79-5CC8-4D02-8618-CFC1D7CBF7F6}" dt="2021-02-19T15:41:08.893" v="4470" actId="478"/>
          <ac:spMkLst>
            <pc:docMk/>
            <pc:sldMk cId="1732800175" sldId="279"/>
            <ac:spMk id="12" creationId="{2BE00457-3D94-4DFA-9453-0521B94CDF97}"/>
          </ac:spMkLst>
        </pc:spChg>
        <pc:picChg chg="add mod">
          <ac:chgData name="Michael" userId="0df92e9667c24698" providerId="LiveId" clId="{E8FF1F79-5CC8-4D02-8618-CFC1D7CBF7F6}" dt="2021-02-19T15:41:50.196" v="4487" actId="1076"/>
          <ac:picMkLst>
            <pc:docMk/>
            <pc:sldMk cId="1732800175" sldId="279"/>
            <ac:picMk id="7" creationId="{9D8F9F24-EF3A-4E7F-B2FF-38166C530D8A}"/>
          </ac:picMkLst>
        </pc:picChg>
        <pc:picChg chg="del">
          <ac:chgData name="Michael" userId="0df92e9667c24698" providerId="LiveId" clId="{E8FF1F79-5CC8-4D02-8618-CFC1D7CBF7F6}" dt="2021-02-19T15:40:59.088" v="4469" actId="478"/>
          <ac:picMkLst>
            <pc:docMk/>
            <pc:sldMk cId="1732800175" sldId="279"/>
            <ac:picMk id="8" creationId="{F2347522-951D-43D9-89F9-45E769DE49AF}"/>
          </ac:picMkLst>
        </pc:picChg>
        <pc:picChg chg="del">
          <ac:chgData name="Michael" userId="0df92e9667c24698" providerId="LiveId" clId="{E8FF1F79-5CC8-4D02-8618-CFC1D7CBF7F6}" dt="2021-02-19T06:51:43.014" v="3450" actId="478"/>
          <ac:picMkLst>
            <pc:docMk/>
            <pc:sldMk cId="1732800175" sldId="279"/>
            <ac:picMk id="11" creationId="{06820F95-3E6A-4D7C-8395-B57F6C4A5C2F}"/>
          </ac:picMkLst>
        </pc:picChg>
        <pc:picChg chg="add mod ord">
          <ac:chgData name="Michael" userId="0df92e9667c24698" providerId="LiveId" clId="{E8FF1F79-5CC8-4D02-8618-CFC1D7CBF7F6}" dt="2021-02-19T23:25:55.336" v="11029" actId="1076"/>
          <ac:picMkLst>
            <pc:docMk/>
            <pc:sldMk cId="1732800175" sldId="279"/>
            <ac:picMk id="14" creationId="{552DEB59-4EAE-4B2E-BE0E-6763415E7251}"/>
          </ac:picMkLst>
        </pc:picChg>
      </pc:sldChg>
      <pc:sldChg chg="addSp delSp modSp add del mod ord modNotesTx">
        <pc:chgData name="Michael" userId="0df92e9667c24698" providerId="LiveId" clId="{E8FF1F79-5CC8-4D02-8618-CFC1D7CBF7F6}" dt="2021-02-19T23:47:20.672" v="11464" actId="207"/>
        <pc:sldMkLst>
          <pc:docMk/>
          <pc:sldMk cId="696326746" sldId="280"/>
        </pc:sldMkLst>
        <pc:spChg chg="add mod">
          <ac:chgData name="Michael" userId="0df92e9667c24698" providerId="LiveId" clId="{E8FF1F79-5CC8-4D02-8618-CFC1D7CBF7F6}" dt="2021-02-19T23:27:46.622" v="11074" actId="1076"/>
          <ac:spMkLst>
            <pc:docMk/>
            <pc:sldMk cId="696326746" sldId="280"/>
            <ac:spMk id="17" creationId="{AD36ED85-9F32-43DE-BFF2-0E0178BA2542}"/>
          </ac:spMkLst>
        </pc:spChg>
        <pc:spChg chg="add mod">
          <ac:chgData name="Michael" userId="0df92e9667c24698" providerId="LiveId" clId="{E8FF1F79-5CC8-4D02-8618-CFC1D7CBF7F6}" dt="2021-02-19T23:27:01.939" v="11059" actId="404"/>
          <ac:spMkLst>
            <pc:docMk/>
            <pc:sldMk cId="696326746" sldId="280"/>
            <ac:spMk id="22" creationId="{1FC0C3F6-B058-4017-BE8B-0FC4A2ABD1CE}"/>
          </ac:spMkLst>
        </pc:spChg>
        <pc:spChg chg="add mod">
          <ac:chgData name="Michael" userId="0df92e9667c24698" providerId="LiveId" clId="{E8FF1F79-5CC8-4D02-8618-CFC1D7CBF7F6}" dt="2021-02-19T23:27:13.907" v="11064" actId="403"/>
          <ac:spMkLst>
            <pc:docMk/>
            <pc:sldMk cId="696326746" sldId="280"/>
            <ac:spMk id="23" creationId="{5CC62A32-5523-4C3A-BB78-A6EA7BF69375}"/>
          </ac:spMkLst>
        </pc:spChg>
        <pc:spChg chg="mod">
          <ac:chgData name="Michael" userId="0df92e9667c24698" providerId="LiveId" clId="{E8FF1F79-5CC8-4D02-8618-CFC1D7CBF7F6}" dt="2021-02-19T23:45:08.680" v="11435" actId="11530"/>
          <ac:spMkLst>
            <pc:docMk/>
            <pc:sldMk cId="696326746" sldId="280"/>
            <ac:spMk id="45" creationId="{8E4D4027-F414-4C15-9A2C-58E49AEC2AAB}"/>
          </ac:spMkLst>
        </pc:spChg>
        <pc:picChg chg="add del mod">
          <ac:chgData name="Michael" userId="0df92e9667c24698" providerId="LiveId" clId="{E8FF1F79-5CC8-4D02-8618-CFC1D7CBF7F6}" dt="2021-02-19T14:56:35.342" v="4376" actId="478"/>
          <ac:picMkLst>
            <pc:docMk/>
            <pc:sldMk cId="696326746" sldId="280"/>
            <ac:picMk id="3" creationId="{B4459D49-57CC-49F5-A46E-1091E5A7452C}"/>
          </ac:picMkLst>
        </pc:picChg>
        <pc:picChg chg="add del mod">
          <ac:chgData name="Michael" userId="0df92e9667c24698" providerId="LiveId" clId="{E8FF1F79-5CC8-4D02-8618-CFC1D7CBF7F6}" dt="2021-02-19T14:56:35.342" v="4376" actId="478"/>
          <ac:picMkLst>
            <pc:docMk/>
            <pc:sldMk cId="696326746" sldId="280"/>
            <ac:picMk id="5" creationId="{D3069A62-0C80-4EF6-9E0A-D47C03C83E84}"/>
          </ac:picMkLst>
        </pc:picChg>
        <pc:picChg chg="del">
          <ac:chgData name="Michael" userId="0df92e9667c24698" providerId="LiveId" clId="{E8FF1F79-5CC8-4D02-8618-CFC1D7CBF7F6}" dt="2021-02-19T14:55:54.846" v="4369" actId="478"/>
          <ac:picMkLst>
            <pc:docMk/>
            <pc:sldMk cId="696326746" sldId="280"/>
            <ac:picMk id="6" creationId="{4F6F52CC-5D7B-4847-8BA0-7023FA4DE228}"/>
          </ac:picMkLst>
        </pc:picChg>
        <pc:picChg chg="del">
          <ac:chgData name="Michael" userId="0df92e9667c24698" providerId="LiveId" clId="{E8FF1F79-5CC8-4D02-8618-CFC1D7CBF7F6}" dt="2021-02-19T14:55:53.639" v="4367" actId="478"/>
          <ac:picMkLst>
            <pc:docMk/>
            <pc:sldMk cId="696326746" sldId="280"/>
            <ac:picMk id="7" creationId="{64AC9339-B095-439B-AF6A-A6F1E2468AA6}"/>
          </ac:picMkLst>
        </pc:picChg>
        <pc:picChg chg="del">
          <ac:chgData name="Michael" userId="0df92e9667c24698" providerId="LiveId" clId="{E8FF1F79-5CC8-4D02-8618-CFC1D7CBF7F6}" dt="2021-02-19T14:55:54.038" v="4368" actId="478"/>
          <ac:picMkLst>
            <pc:docMk/>
            <pc:sldMk cId="696326746" sldId="280"/>
            <ac:picMk id="8" creationId="{AAB9439D-84E1-4C8F-8ED8-052675E73873}"/>
          </ac:picMkLst>
        </pc:picChg>
        <pc:picChg chg="add del mod">
          <ac:chgData name="Michael" userId="0df92e9667c24698" providerId="LiveId" clId="{E8FF1F79-5CC8-4D02-8618-CFC1D7CBF7F6}" dt="2021-02-19T14:56:35.342" v="4376" actId="478"/>
          <ac:picMkLst>
            <pc:docMk/>
            <pc:sldMk cId="696326746" sldId="280"/>
            <ac:picMk id="10" creationId="{EAC964BD-A2D9-4AF5-B36E-E20C27D7C234}"/>
          </ac:picMkLst>
        </pc:picChg>
        <pc:picChg chg="add mod">
          <ac:chgData name="Michael" userId="0df92e9667c24698" providerId="LiveId" clId="{E8FF1F79-5CC8-4D02-8618-CFC1D7CBF7F6}" dt="2021-02-19T14:59:34.814" v="4416" actId="14100"/>
          <ac:picMkLst>
            <pc:docMk/>
            <pc:sldMk cId="696326746" sldId="280"/>
            <ac:picMk id="12" creationId="{A123EFEF-8E7F-42F2-A293-17972D098A38}"/>
          </ac:picMkLst>
        </pc:picChg>
        <pc:picChg chg="add mod">
          <ac:chgData name="Michael" userId="0df92e9667c24698" providerId="LiveId" clId="{E8FF1F79-5CC8-4D02-8618-CFC1D7CBF7F6}" dt="2021-02-19T14:59:37.590" v="4417" actId="14100"/>
          <ac:picMkLst>
            <pc:docMk/>
            <pc:sldMk cId="696326746" sldId="280"/>
            <ac:picMk id="14" creationId="{6FEF8F81-2088-4AE2-B5EE-B55D3D3E9E6E}"/>
          </ac:picMkLst>
        </pc:picChg>
        <pc:picChg chg="add mod">
          <ac:chgData name="Michael" userId="0df92e9667c24698" providerId="LiveId" clId="{E8FF1F79-5CC8-4D02-8618-CFC1D7CBF7F6}" dt="2021-02-19T14:59:29.702" v="4415" actId="14100"/>
          <ac:picMkLst>
            <pc:docMk/>
            <pc:sldMk cId="696326746" sldId="280"/>
            <ac:picMk id="16" creationId="{0A4F6257-D855-4181-ACA6-D7A30675D1AD}"/>
          </ac:picMkLst>
        </pc:picChg>
      </pc:sldChg>
      <pc:sldChg chg="new del">
        <pc:chgData name="Michael" userId="0df92e9667c24698" providerId="LiveId" clId="{E8FF1F79-5CC8-4D02-8618-CFC1D7CBF7F6}" dt="2021-02-19T06:19:34.957" v="2270" actId="47"/>
        <pc:sldMkLst>
          <pc:docMk/>
          <pc:sldMk cId="1477542298" sldId="281"/>
        </pc:sldMkLst>
      </pc:sldChg>
      <pc:sldChg chg="new del">
        <pc:chgData name="Michael" userId="0df92e9667c24698" providerId="LiveId" clId="{E8FF1F79-5CC8-4D02-8618-CFC1D7CBF7F6}" dt="2021-02-19T14:56:01.473" v="4371" actId="47"/>
        <pc:sldMkLst>
          <pc:docMk/>
          <pc:sldMk cId="1848780080" sldId="281"/>
        </pc:sldMkLst>
      </pc:sldChg>
      <pc:sldChg chg="new del">
        <pc:chgData name="Michael" userId="0df92e9667c24698" providerId="LiveId" clId="{E8FF1F79-5CC8-4D02-8618-CFC1D7CBF7F6}" dt="2021-02-19T06:21:29.348" v="2283" actId="47"/>
        <pc:sldMkLst>
          <pc:docMk/>
          <pc:sldMk cId="2363699205" sldId="281"/>
        </pc:sldMkLst>
      </pc:sldChg>
      <pc:sldChg chg="addSp delSp modSp new mod ord setBg modNotesTx">
        <pc:chgData name="Michael" userId="0df92e9667c24698" providerId="LiveId" clId="{E8FF1F79-5CC8-4D02-8618-CFC1D7CBF7F6}" dt="2021-02-19T23:47:08.593" v="11454" actId="207"/>
        <pc:sldMkLst>
          <pc:docMk/>
          <pc:sldMk cId="3297527350" sldId="281"/>
        </pc:sldMkLst>
        <pc:spChg chg="mod">
          <ac:chgData name="Michael" userId="0df92e9667c24698" providerId="LiveId" clId="{E8FF1F79-5CC8-4D02-8618-CFC1D7CBF7F6}" dt="2021-02-19T23:24:34.833" v="10983" actId="404"/>
          <ac:spMkLst>
            <pc:docMk/>
            <pc:sldMk cId="3297527350" sldId="281"/>
            <ac:spMk id="2" creationId="{3EA30679-3D75-4A78-8A3F-74A2AA3FBB5B}"/>
          </ac:spMkLst>
        </pc:spChg>
        <pc:spChg chg="del mod">
          <ac:chgData name="Michael" userId="0df92e9667c24698" providerId="LiveId" clId="{E8FF1F79-5CC8-4D02-8618-CFC1D7CBF7F6}" dt="2021-02-19T15:36:38.863" v="4432" actId="478"/>
          <ac:spMkLst>
            <pc:docMk/>
            <pc:sldMk cId="3297527350" sldId="281"/>
            <ac:spMk id="3" creationId="{4B0CE1FD-AB5B-475F-B058-62872F5C2ABE}"/>
          </ac:spMkLst>
        </pc:spChg>
        <pc:spChg chg="add del">
          <ac:chgData name="Michael" userId="0df92e9667c24698" providerId="LiveId" clId="{E8FF1F79-5CC8-4D02-8618-CFC1D7CBF7F6}" dt="2021-02-19T15:36:42.487" v="4434" actId="478"/>
          <ac:spMkLst>
            <pc:docMk/>
            <pc:sldMk cId="3297527350" sldId="281"/>
            <ac:spMk id="5" creationId="{ABFFE747-5A9D-43AB-8612-844994F8777E}"/>
          </ac:spMkLst>
        </pc:spChg>
        <pc:spChg chg="add mod">
          <ac:chgData name="Michael" userId="0df92e9667c24698" providerId="LiveId" clId="{E8FF1F79-5CC8-4D02-8618-CFC1D7CBF7F6}" dt="2021-02-19T15:44:26.238" v="4502" actId="1076"/>
          <ac:spMkLst>
            <pc:docMk/>
            <pc:sldMk cId="3297527350" sldId="281"/>
            <ac:spMk id="6" creationId="{59AA01DB-F671-4085-A688-2C37B98EF476}"/>
          </ac:spMkLst>
        </pc:spChg>
        <pc:spChg chg="add mod">
          <ac:chgData name="Michael" userId="0df92e9667c24698" providerId="LiveId" clId="{E8FF1F79-5CC8-4D02-8618-CFC1D7CBF7F6}" dt="2021-02-19T23:24:26.505" v="10980" actId="404"/>
          <ac:spMkLst>
            <pc:docMk/>
            <pc:sldMk cId="3297527350" sldId="281"/>
            <ac:spMk id="8" creationId="{0122ECFE-FBB8-4624-910A-97ACFD4C2289}"/>
          </ac:spMkLst>
        </pc:spChg>
        <pc:picChg chg="add mod">
          <ac:chgData name="Michael" userId="0df92e9667c24698" providerId="LiveId" clId="{E8FF1F79-5CC8-4D02-8618-CFC1D7CBF7F6}" dt="2021-02-19T15:43:57.855" v="4495" actId="1076"/>
          <ac:picMkLst>
            <pc:docMk/>
            <pc:sldMk cId="3297527350" sldId="281"/>
            <ac:picMk id="7" creationId="{8DE29795-0B1D-4A1D-86CA-A173A561D1E6}"/>
          </ac:picMkLst>
        </pc:picChg>
      </pc:sldChg>
    </pc:docChg>
  </pc:docChgLst>
  <pc:docChgLst>
    <pc:chgData name="Michael" userId="0df92e9667c24698" providerId="LiveId" clId="{BCF6624D-8897-4EE8-AD3C-FE9D7778F6D2}"/>
    <pc:docChg chg="undo custSel addSld delSld modSld sldOrd">
      <pc:chgData name="Michael" userId="0df92e9667c24698" providerId="LiveId" clId="{BCF6624D-8897-4EE8-AD3C-FE9D7778F6D2}" dt="2021-02-18T19:35:33.045" v="2385" actId="1076"/>
      <pc:docMkLst>
        <pc:docMk/>
      </pc:docMkLst>
      <pc:sldChg chg="addSp delSp modSp mod setClrOvrMap delDesignElem">
        <pc:chgData name="Michael" userId="0df92e9667c24698" providerId="LiveId" clId="{BCF6624D-8897-4EE8-AD3C-FE9D7778F6D2}" dt="2021-02-13T22:19:12.847" v="1834" actId="26606"/>
        <pc:sldMkLst>
          <pc:docMk/>
          <pc:sldMk cId="2903715436" sldId="256"/>
        </pc:sldMkLst>
        <pc:spChg chg="mod">
          <ac:chgData name="Michael" userId="0df92e9667c24698" providerId="LiveId" clId="{BCF6624D-8897-4EE8-AD3C-FE9D7778F6D2}" dt="2021-02-13T22:19:12.847" v="1834" actId="26606"/>
          <ac:spMkLst>
            <pc:docMk/>
            <pc:sldMk cId="2903715436" sldId="256"/>
            <ac:spMk id="2" creationId="{C3322916-AB92-4A5F-9DD8-1F256084811E}"/>
          </ac:spMkLst>
        </pc:spChg>
        <pc:spChg chg="mod">
          <ac:chgData name="Michael" userId="0df92e9667c24698" providerId="LiveId" clId="{BCF6624D-8897-4EE8-AD3C-FE9D7778F6D2}" dt="2021-02-13T22:19:12.847" v="1834" actId="26606"/>
          <ac:spMkLst>
            <pc:docMk/>
            <pc:sldMk cId="2903715436" sldId="256"/>
            <ac:spMk id="3" creationId="{A3639AEF-0EE5-4E4A-AE71-20037F373C9B}"/>
          </ac:spMkLst>
        </pc:spChg>
        <pc:spChg chg="add del">
          <ac:chgData name="Michael" userId="0df92e9667c24698" providerId="LiveId" clId="{BCF6624D-8897-4EE8-AD3C-FE9D7778F6D2}" dt="2021-02-13T22:19:12.847" v="1834" actId="26606"/>
          <ac:spMkLst>
            <pc:docMk/>
            <pc:sldMk cId="2903715436" sldId="256"/>
            <ac:spMk id="16" creationId="{657F69E0-C4B0-4BEC-A689-4F8D877F05D4}"/>
          </ac:spMkLst>
        </pc:spChg>
        <pc:spChg chg="add del">
          <ac:chgData name="Michael" userId="0df92e9667c24698" providerId="LiveId" clId="{BCF6624D-8897-4EE8-AD3C-FE9D7778F6D2}" dt="2021-02-13T22:19:12.847" v="1834" actId="26606"/>
          <ac:spMkLst>
            <pc:docMk/>
            <pc:sldMk cId="2903715436" sldId="256"/>
            <ac:spMk id="18" creationId="{9F6380B4-6A1C-481E-8408-B4E6C75B9B81}"/>
          </ac:spMkLst>
        </pc:spChg>
        <pc:spChg chg="add del">
          <ac:chgData name="Michael" userId="0df92e9667c24698" providerId="LiveId" clId="{BCF6624D-8897-4EE8-AD3C-FE9D7778F6D2}" dt="2021-02-13T22:19:08.614" v="1831" actId="26606"/>
          <ac:spMkLst>
            <pc:docMk/>
            <pc:sldMk cId="2903715436" sldId="256"/>
            <ac:spMk id="23" creationId="{9B7AD9F6-8CE7-4299-8FC6-328F4DCD3FF9}"/>
          </ac:spMkLst>
        </pc:spChg>
        <pc:spChg chg="add del">
          <ac:chgData name="Michael" userId="0df92e9667c24698" providerId="LiveId" clId="{BCF6624D-8897-4EE8-AD3C-FE9D7778F6D2}" dt="2021-02-13T22:19:08.614" v="1831" actId="26606"/>
          <ac:spMkLst>
            <pc:docMk/>
            <pc:sldMk cId="2903715436" sldId="256"/>
            <ac:spMk id="25" creationId="{F49775AF-8896-43EE-92C6-83497D6DC56F}"/>
          </ac:spMkLst>
        </pc:spChg>
        <pc:spChg chg="add del">
          <ac:chgData name="Michael" userId="0df92e9667c24698" providerId="LiveId" clId="{BCF6624D-8897-4EE8-AD3C-FE9D7778F6D2}" dt="2021-02-13T22:19:12.813" v="1833" actId="26606"/>
          <ac:spMkLst>
            <pc:docMk/>
            <pc:sldMk cId="2903715436" sldId="256"/>
            <ac:spMk id="27" creationId="{657F69E0-C4B0-4BEC-A689-4F8D877F05D4}"/>
          </ac:spMkLst>
        </pc:spChg>
        <pc:spChg chg="add del">
          <ac:chgData name="Michael" userId="0df92e9667c24698" providerId="LiveId" clId="{BCF6624D-8897-4EE8-AD3C-FE9D7778F6D2}" dt="2021-02-13T22:19:12.813" v="1833" actId="26606"/>
          <ac:spMkLst>
            <pc:docMk/>
            <pc:sldMk cId="2903715436" sldId="256"/>
            <ac:spMk id="28" creationId="{9F6380B4-6A1C-481E-8408-B4E6C75B9B81}"/>
          </ac:spMkLst>
        </pc:spChg>
        <pc:spChg chg="add">
          <ac:chgData name="Michael" userId="0df92e9667c24698" providerId="LiveId" clId="{BCF6624D-8897-4EE8-AD3C-FE9D7778F6D2}" dt="2021-02-13T22:19:12.847" v="1834" actId="26606"/>
          <ac:spMkLst>
            <pc:docMk/>
            <pc:sldMk cId="2903715436" sldId="256"/>
            <ac:spMk id="30" creationId="{9B7AD9F6-8CE7-4299-8FC6-328F4DCD3FF9}"/>
          </ac:spMkLst>
        </pc:spChg>
        <pc:spChg chg="add">
          <ac:chgData name="Michael" userId="0df92e9667c24698" providerId="LiveId" clId="{BCF6624D-8897-4EE8-AD3C-FE9D7778F6D2}" dt="2021-02-13T22:19:12.847" v="1834" actId="26606"/>
          <ac:spMkLst>
            <pc:docMk/>
            <pc:sldMk cId="2903715436" sldId="256"/>
            <ac:spMk id="31" creationId="{F49775AF-8896-43EE-92C6-83497D6DC56F}"/>
          </ac:spMkLst>
        </pc:spChg>
        <pc:picChg chg="mod ord">
          <ac:chgData name="Michael" userId="0df92e9667c24698" providerId="LiveId" clId="{BCF6624D-8897-4EE8-AD3C-FE9D7778F6D2}" dt="2021-02-13T22:19:12.847" v="1834" actId="26606"/>
          <ac:picMkLst>
            <pc:docMk/>
            <pc:sldMk cId="2903715436" sldId="256"/>
            <ac:picMk id="5" creationId="{13CA41EC-1358-4073-9585-488D6E357B51}"/>
          </ac:picMkLst>
        </pc:picChg>
      </pc:sldChg>
      <pc:sldChg chg="addSp delSp modSp mod setBg setClrOvrMap delDesignElem">
        <pc:chgData name="Michael" userId="0df92e9667c24698" providerId="LiveId" clId="{BCF6624D-8897-4EE8-AD3C-FE9D7778F6D2}" dt="2021-02-13T22:14:21.490" v="1626"/>
        <pc:sldMkLst>
          <pc:docMk/>
          <pc:sldMk cId="2114640038" sldId="257"/>
        </pc:sldMkLst>
        <pc:spChg chg="mod">
          <ac:chgData name="Michael" userId="0df92e9667c24698" providerId="LiveId" clId="{BCF6624D-8897-4EE8-AD3C-FE9D7778F6D2}" dt="2021-02-13T22:14:21.490" v="1626"/>
          <ac:spMkLst>
            <pc:docMk/>
            <pc:sldMk cId="2114640038" sldId="257"/>
            <ac:spMk id="2" creationId="{7C079471-9259-4468-A38F-349E78CBC85F}"/>
          </ac:spMkLst>
        </pc:spChg>
        <pc:spChg chg="del">
          <ac:chgData name="Michael" userId="0df92e9667c24698" providerId="LiveId" clId="{BCF6624D-8897-4EE8-AD3C-FE9D7778F6D2}" dt="2021-02-11T07:21:42.715" v="126" actId="26606"/>
          <ac:spMkLst>
            <pc:docMk/>
            <pc:sldMk cId="2114640038" sldId="257"/>
            <ac:spMk id="3" creationId="{8ED5D513-BC70-4E4E-8979-11B9CDBC4CE3}"/>
          </ac:spMkLst>
        </pc:spChg>
        <pc:spChg chg="add mod">
          <ac:chgData name="Michael" userId="0df92e9667c24698" providerId="LiveId" clId="{BCF6624D-8897-4EE8-AD3C-FE9D7778F6D2}" dt="2021-02-12T01:40:29.062" v="1136" actId="403"/>
          <ac:spMkLst>
            <pc:docMk/>
            <pc:sldMk cId="2114640038" sldId="257"/>
            <ac:spMk id="3" creationId="{CE808C0D-1ACD-4AC5-AF0F-24CFE71A9AAB}"/>
          </ac:spMkLst>
        </pc:spChg>
        <pc:spChg chg="add del">
          <ac:chgData name="Michael" userId="0df92e9667c24698" providerId="LiveId" clId="{BCF6624D-8897-4EE8-AD3C-FE9D7778F6D2}" dt="2021-02-11T07:21:54.453" v="128" actId="26606"/>
          <ac:spMkLst>
            <pc:docMk/>
            <pc:sldMk cId="2114640038" sldId="257"/>
            <ac:spMk id="9" creationId="{DA381740-063A-41A4-836D-85D14980EEF0}"/>
          </ac:spMkLst>
        </pc:spChg>
        <pc:spChg chg="add del">
          <ac:chgData name="Michael" userId="0df92e9667c24698" providerId="LiveId" clId="{BCF6624D-8897-4EE8-AD3C-FE9D7778F6D2}" dt="2021-02-11T07:21:54.453" v="128" actId="26606"/>
          <ac:spMkLst>
            <pc:docMk/>
            <pc:sldMk cId="2114640038" sldId="257"/>
            <ac:spMk id="11" creationId="{D2306AB6-9D65-4F8E-9FD7-C3F3A3DE395D}"/>
          </ac:spMkLst>
        </pc:spChg>
        <pc:spChg chg="add del">
          <ac:chgData name="Michael" userId="0df92e9667c24698" providerId="LiveId" clId="{BCF6624D-8897-4EE8-AD3C-FE9D7778F6D2}" dt="2021-02-11T07:21:54.453" v="128" actId="26606"/>
          <ac:spMkLst>
            <pc:docMk/>
            <pc:sldMk cId="2114640038" sldId="257"/>
            <ac:spMk id="13" creationId="{284C940E-7A1D-418E-A9E8-C9852CA8EE57}"/>
          </ac:spMkLst>
        </pc:spChg>
        <pc:spChg chg="add del">
          <ac:chgData name="Michael" userId="0df92e9667c24698" providerId="LiveId" clId="{BCF6624D-8897-4EE8-AD3C-FE9D7778F6D2}" dt="2021-02-11T07:21:54.453" v="128" actId="26606"/>
          <ac:spMkLst>
            <pc:docMk/>
            <pc:sldMk cId="2114640038" sldId="257"/>
            <ac:spMk id="15" creationId="{72E0F698-EDF5-464C-B466-8D34B8AF17C7}"/>
          </ac:spMkLst>
        </pc:spChg>
        <pc:spChg chg="add del">
          <ac:chgData name="Michael" userId="0df92e9667c24698" providerId="LiveId" clId="{BCF6624D-8897-4EE8-AD3C-FE9D7778F6D2}" dt="2021-02-12T01:40:22.540" v="1131" actId="26606"/>
          <ac:spMkLst>
            <pc:docMk/>
            <pc:sldMk cId="2114640038" sldId="257"/>
            <ac:spMk id="20" creationId="{DA381740-063A-41A4-836D-85D14980EEF0}"/>
          </ac:spMkLst>
        </pc:spChg>
        <pc:spChg chg="add del">
          <ac:chgData name="Michael" userId="0df92e9667c24698" providerId="LiveId" clId="{BCF6624D-8897-4EE8-AD3C-FE9D7778F6D2}" dt="2021-02-12T01:40:22.540" v="1131" actId="26606"/>
          <ac:spMkLst>
            <pc:docMk/>
            <pc:sldMk cId="2114640038" sldId="257"/>
            <ac:spMk id="22" creationId="{168AB93A-48BC-4C25-A3AD-C17B5A682A94}"/>
          </ac:spMkLst>
        </pc:spChg>
        <pc:spChg chg="add del">
          <ac:chgData name="Michael" userId="0df92e9667c24698" providerId="LiveId" clId="{BCF6624D-8897-4EE8-AD3C-FE9D7778F6D2}" dt="2021-02-12T01:40:22.540" v="1131" actId="26606"/>
          <ac:spMkLst>
            <pc:docMk/>
            <pc:sldMk cId="2114640038" sldId="257"/>
            <ac:spMk id="24" creationId="{3FCFB1DE-0B7E-48CC-BA90-B2AB0889F9D6}"/>
          </ac:spMkLst>
        </pc:spChg>
        <pc:spChg chg="add del">
          <ac:chgData name="Michael" userId="0df92e9667c24698" providerId="LiveId" clId="{BCF6624D-8897-4EE8-AD3C-FE9D7778F6D2}" dt="2021-02-13T22:14:21.490" v="1626"/>
          <ac:spMkLst>
            <pc:docMk/>
            <pc:sldMk cId="2114640038" sldId="257"/>
            <ac:spMk id="29" creationId="{B72DE4C0-EE12-4CAC-98CF-A89349319A3F}"/>
          </ac:spMkLst>
        </pc:spChg>
        <pc:spChg chg="add del">
          <ac:chgData name="Michael" userId="0df92e9667c24698" providerId="LiveId" clId="{BCF6624D-8897-4EE8-AD3C-FE9D7778F6D2}" dt="2021-02-13T22:14:21.490" v="1626"/>
          <ac:spMkLst>
            <pc:docMk/>
            <pc:sldMk cId="2114640038" sldId="257"/>
            <ac:spMk id="31" creationId="{029CF03F-5E6E-4B23-89A5-81548BA4C635}"/>
          </ac:spMkLst>
        </pc:spChg>
        <pc:spChg chg="add del">
          <ac:chgData name="Michael" userId="0df92e9667c24698" providerId="LiveId" clId="{BCF6624D-8897-4EE8-AD3C-FE9D7778F6D2}" dt="2021-02-13T22:14:21.490" v="1626"/>
          <ac:spMkLst>
            <pc:docMk/>
            <pc:sldMk cId="2114640038" sldId="257"/>
            <ac:spMk id="33" creationId="{3FCFB1DE-0B7E-48CC-BA90-B2AB0889F9D6}"/>
          </ac:spMkLst>
        </pc:spChg>
        <pc:picChg chg="add mod ord">
          <ac:chgData name="Michael" userId="0df92e9667c24698" providerId="LiveId" clId="{BCF6624D-8897-4EE8-AD3C-FE9D7778F6D2}" dt="2021-02-12T01:40:22.540" v="1131" actId="26606"/>
          <ac:picMkLst>
            <pc:docMk/>
            <pc:sldMk cId="2114640038" sldId="257"/>
            <ac:picMk id="5" creationId="{BA893595-DFD6-44FF-93FB-3185B787EDC4}"/>
          </ac:picMkLst>
        </pc:picChg>
      </pc:sldChg>
      <pc:sldChg chg="addSp delSp delDesignElem">
        <pc:chgData name="Michael" userId="0df92e9667c24698" providerId="LiveId" clId="{BCF6624D-8897-4EE8-AD3C-FE9D7778F6D2}" dt="2021-02-13T22:14:21.490" v="1626"/>
        <pc:sldMkLst>
          <pc:docMk/>
          <pc:sldMk cId="3389986444" sldId="258"/>
        </pc:sldMkLst>
        <pc:spChg chg="add del">
          <ac:chgData name="Michael" userId="0df92e9667c24698" providerId="LiveId" clId="{BCF6624D-8897-4EE8-AD3C-FE9D7778F6D2}" dt="2021-02-13T22:14:21.490" v="1626"/>
          <ac:spMkLst>
            <pc:docMk/>
            <pc:sldMk cId="3389986444" sldId="258"/>
            <ac:spMk id="15" creationId="{DA381740-063A-41A4-836D-85D14980EEF0}"/>
          </ac:spMkLst>
        </pc:spChg>
        <pc:spChg chg="add del">
          <ac:chgData name="Michael" userId="0df92e9667c24698" providerId="LiveId" clId="{BCF6624D-8897-4EE8-AD3C-FE9D7778F6D2}" dt="2021-02-13T22:14:21.490" v="1626"/>
          <ac:spMkLst>
            <pc:docMk/>
            <pc:sldMk cId="3389986444" sldId="258"/>
            <ac:spMk id="16" creationId="{678CC48C-9275-4EFA-9B84-8E818500B9C1}"/>
          </ac:spMkLst>
        </pc:spChg>
        <pc:spChg chg="add del">
          <ac:chgData name="Michael" userId="0df92e9667c24698" providerId="LiveId" clId="{BCF6624D-8897-4EE8-AD3C-FE9D7778F6D2}" dt="2021-02-13T22:14:21.490" v="1626"/>
          <ac:spMkLst>
            <pc:docMk/>
            <pc:sldMk cId="3389986444" sldId="258"/>
            <ac:spMk id="18" creationId="{0A324144-E9CF-4B12-A53E-FAC0D281D8B0}"/>
          </ac:spMkLst>
        </pc:spChg>
      </pc:sldChg>
      <pc:sldChg chg="addSp delSp modSp new mod ord setBg delDesignElem">
        <pc:chgData name="Michael" userId="0df92e9667c24698" providerId="LiveId" clId="{BCF6624D-8897-4EE8-AD3C-FE9D7778F6D2}" dt="2021-02-18T19:23:06.151" v="2350"/>
        <pc:sldMkLst>
          <pc:docMk/>
          <pc:sldMk cId="2674961052" sldId="259"/>
        </pc:sldMkLst>
        <pc:spChg chg="mod">
          <ac:chgData name="Michael" userId="0df92e9667c24698" providerId="LiveId" clId="{BCF6624D-8897-4EE8-AD3C-FE9D7778F6D2}" dt="2021-02-11T07:20:16.445" v="124" actId="26606"/>
          <ac:spMkLst>
            <pc:docMk/>
            <pc:sldMk cId="2674961052" sldId="259"/>
            <ac:spMk id="2" creationId="{493E4F06-8A4F-4241-8E34-E41DF7795EF5}"/>
          </ac:spMkLst>
        </pc:spChg>
        <pc:spChg chg="mod">
          <ac:chgData name="Michael" userId="0df92e9667c24698" providerId="LiveId" clId="{BCF6624D-8897-4EE8-AD3C-FE9D7778F6D2}" dt="2021-02-11T07:20:16.445" v="124" actId="26606"/>
          <ac:spMkLst>
            <pc:docMk/>
            <pc:sldMk cId="2674961052" sldId="259"/>
            <ac:spMk id="3" creationId="{D4447A6D-6A7E-49F9-9FD9-7C16E6D15218}"/>
          </ac:spMkLst>
        </pc:spChg>
        <pc:spChg chg="add del">
          <ac:chgData name="Michael" userId="0df92e9667c24698" providerId="LiveId" clId="{BCF6624D-8897-4EE8-AD3C-FE9D7778F6D2}" dt="2021-02-13T22:14:21.490" v="1626"/>
          <ac:spMkLst>
            <pc:docMk/>
            <pc:sldMk cId="2674961052" sldId="259"/>
            <ac:spMk id="9" creationId="{2C61293E-6EBE-43EF-A52C-9BEBFD7679D4}"/>
          </ac:spMkLst>
        </pc:spChg>
        <pc:spChg chg="add del">
          <ac:chgData name="Michael" userId="0df92e9667c24698" providerId="LiveId" clId="{BCF6624D-8897-4EE8-AD3C-FE9D7778F6D2}" dt="2021-02-13T22:14:21.490" v="1626"/>
          <ac:spMkLst>
            <pc:docMk/>
            <pc:sldMk cId="2674961052" sldId="259"/>
            <ac:spMk id="11" creationId="{3FCFB1DE-0B7E-48CC-BA90-B2AB0889F9D6}"/>
          </ac:spMkLst>
        </pc:spChg>
        <pc:picChg chg="add">
          <ac:chgData name="Michael" userId="0df92e9667c24698" providerId="LiveId" clId="{BCF6624D-8897-4EE8-AD3C-FE9D7778F6D2}" dt="2021-02-11T07:20:16.445" v="124" actId="26606"/>
          <ac:picMkLst>
            <pc:docMk/>
            <pc:sldMk cId="2674961052" sldId="259"/>
            <ac:picMk id="5" creationId="{38B9E1BA-3FB8-4604-B68C-432B088ACC79}"/>
          </ac:picMkLst>
        </pc:picChg>
      </pc:sldChg>
      <pc:sldChg chg="addSp delSp modSp new mod ord setBg delDesignElem">
        <pc:chgData name="Michael" userId="0df92e9667c24698" providerId="LiveId" clId="{BCF6624D-8897-4EE8-AD3C-FE9D7778F6D2}" dt="2021-02-18T19:35:33.045" v="2385" actId="1076"/>
        <pc:sldMkLst>
          <pc:docMk/>
          <pc:sldMk cId="1605746849" sldId="260"/>
        </pc:sldMkLst>
        <pc:spChg chg="mod">
          <ac:chgData name="Michael" userId="0df92e9667c24698" providerId="LiveId" clId="{BCF6624D-8897-4EE8-AD3C-FE9D7778F6D2}" dt="2021-02-11T07:20:45.044" v="125" actId="26606"/>
          <ac:spMkLst>
            <pc:docMk/>
            <pc:sldMk cId="1605746849" sldId="260"/>
            <ac:spMk id="2" creationId="{71E54A4C-27C8-425E-8D48-B9444171A947}"/>
          </ac:spMkLst>
        </pc:spChg>
        <pc:spChg chg="mod">
          <ac:chgData name="Michael" userId="0df92e9667c24698" providerId="LiveId" clId="{BCF6624D-8897-4EE8-AD3C-FE9D7778F6D2}" dt="2021-02-18T19:35:33.045" v="2385" actId="1076"/>
          <ac:spMkLst>
            <pc:docMk/>
            <pc:sldMk cId="1605746849" sldId="260"/>
            <ac:spMk id="3" creationId="{EF8B6F65-2A6F-42C3-B8D8-31896C394E47}"/>
          </ac:spMkLst>
        </pc:spChg>
        <pc:spChg chg="add del mod">
          <ac:chgData name="Michael" userId="0df92e9667c24698" providerId="LiveId" clId="{BCF6624D-8897-4EE8-AD3C-FE9D7778F6D2}" dt="2021-02-11T20:36:27.753" v="225" actId="478"/>
          <ac:spMkLst>
            <pc:docMk/>
            <pc:sldMk cId="1605746849" sldId="260"/>
            <ac:spMk id="8" creationId="{21C6EF8E-47B0-407C-A48E-7D2555A93644}"/>
          </ac:spMkLst>
        </pc:spChg>
        <pc:spChg chg="add del">
          <ac:chgData name="Michael" userId="0df92e9667c24698" providerId="LiveId" clId="{BCF6624D-8897-4EE8-AD3C-FE9D7778F6D2}" dt="2021-02-13T22:14:21.490" v="1626"/>
          <ac:spMkLst>
            <pc:docMk/>
            <pc:sldMk cId="1605746849" sldId="260"/>
            <ac:spMk id="9" creationId="{2C61293E-6EBE-43EF-A52C-9BEBFD7679D4}"/>
          </ac:spMkLst>
        </pc:spChg>
        <pc:spChg chg="add del">
          <ac:chgData name="Michael" userId="0df92e9667c24698" providerId="LiveId" clId="{BCF6624D-8897-4EE8-AD3C-FE9D7778F6D2}" dt="2021-02-13T22:14:21.490" v="1626"/>
          <ac:spMkLst>
            <pc:docMk/>
            <pc:sldMk cId="1605746849" sldId="260"/>
            <ac:spMk id="11" creationId="{3FCFB1DE-0B7E-48CC-BA90-B2AB0889F9D6}"/>
          </ac:spMkLst>
        </pc:spChg>
        <pc:picChg chg="add">
          <ac:chgData name="Michael" userId="0df92e9667c24698" providerId="LiveId" clId="{BCF6624D-8897-4EE8-AD3C-FE9D7778F6D2}" dt="2021-02-11T07:20:45.044" v="125" actId="26606"/>
          <ac:picMkLst>
            <pc:docMk/>
            <pc:sldMk cId="1605746849" sldId="260"/>
            <ac:picMk id="5" creationId="{2E3BBD6E-E0FA-434A-8C9A-A141AA369CA9}"/>
          </ac:picMkLst>
        </pc:picChg>
      </pc:sldChg>
      <pc:sldChg chg="addSp delSp modSp new mod setBg delDesignElem">
        <pc:chgData name="Michael" userId="0df92e9667c24698" providerId="LiveId" clId="{BCF6624D-8897-4EE8-AD3C-FE9D7778F6D2}" dt="2021-02-13T22:14:21.490" v="1626"/>
        <pc:sldMkLst>
          <pc:docMk/>
          <pc:sldMk cId="3302558011" sldId="261"/>
        </pc:sldMkLst>
        <pc:spChg chg="mod">
          <ac:chgData name="Michael" userId="0df92e9667c24698" providerId="LiveId" clId="{BCF6624D-8897-4EE8-AD3C-FE9D7778F6D2}" dt="2021-02-11T20:40:38.162" v="894" actId="26606"/>
          <ac:spMkLst>
            <pc:docMk/>
            <pc:sldMk cId="3302558011" sldId="261"/>
            <ac:spMk id="2" creationId="{540CDC84-4EE6-4E14-90C4-56266BC3456A}"/>
          </ac:spMkLst>
        </pc:spChg>
        <pc:spChg chg="del">
          <ac:chgData name="Michael" userId="0df92e9667c24698" providerId="LiveId" clId="{BCF6624D-8897-4EE8-AD3C-FE9D7778F6D2}" dt="2021-02-11T20:40:38.162" v="894" actId="26606"/>
          <ac:spMkLst>
            <pc:docMk/>
            <pc:sldMk cId="3302558011" sldId="261"/>
            <ac:spMk id="3" creationId="{97307E69-7978-4938-A6C3-EDEE05AD32A7}"/>
          </ac:spMkLst>
        </pc:spChg>
        <pc:spChg chg="add del">
          <ac:chgData name="Michael" userId="0df92e9667c24698" providerId="LiveId" clId="{BCF6624D-8897-4EE8-AD3C-FE9D7778F6D2}" dt="2021-02-13T22:14:21.490" v="1626"/>
          <ac:spMkLst>
            <pc:docMk/>
            <pc:sldMk cId="3302558011" sldId="261"/>
            <ac:spMk id="9" creationId="{DA381740-063A-41A4-836D-85D14980EEF0}"/>
          </ac:spMkLst>
        </pc:spChg>
        <pc:spChg chg="add del">
          <ac:chgData name="Michael" userId="0df92e9667c24698" providerId="LiveId" clId="{BCF6624D-8897-4EE8-AD3C-FE9D7778F6D2}" dt="2021-02-13T22:14:21.490" v="1626"/>
          <ac:spMkLst>
            <pc:docMk/>
            <pc:sldMk cId="3302558011" sldId="261"/>
            <ac:spMk id="11" creationId="{D5B012D8-7F27-4758-9AC6-C889B154BD73}"/>
          </ac:spMkLst>
        </pc:spChg>
        <pc:spChg chg="add del">
          <ac:chgData name="Michael" userId="0df92e9667c24698" providerId="LiveId" clId="{BCF6624D-8897-4EE8-AD3C-FE9D7778F6D2}" dt="2021-02-13T22:14:21.490" v="1626"/>
          <ac:spMkLst>
            <pc:docMk/>
            <pc:sldMk cId="3302558011" sldId="261"/>
            <ac:spMk id="13" creationId="{4063B759-00FC-46D1-9898-8E8625268FAF}"/>
          </ac:spMkLst>
        </pc:spChg>
        <pc:picChg chg="add mod">
          <ac:chgData name="Michael" userId="0df92e9667c24698" providerId="LiveId" clId="{BCF6624D-8897-4EE8-AD3C-FE9D7778F6D2}" dt="2021-02-11T20:40:45.461" v="897" actId="27614"/>
          <ac:picMkLst>
            <pc:docMk/>
            <pc:sldMk cId="3302558011" sldId="261"/>
            <ac:picMk id="5" creationId="{20C39909-6E29-4709-9D04-C9661F89606E}"/>
          </ac:picMkLst>
        </pc:picChg>
      </pc:sldChg>
      <pc:sldChg chg="addSp delSp modSp new mod setBg delDesignElem">
        <pc:chgData name="Michael" userId="0df92e9667c24698" providerId="LiveId" clId="{BCF6624D-8897-4EE8-AD3C-FE9D7778F6D2}" dt="2021-02-13T22:14:21.490" v="1626"/>
        <pc:sldMkLst>
          <pc:docMk/>
          <pc:sldMk cId="1859402302" sldId="262"/>
        </pc:sldMkLst>
        <pc:spChg chg="mod ord">
          <ac:chgData name="Michael" userId="0df92e9667c24698" providerId="LiveId" clId="{BCF6624D-8897-4EE8-AD3C-FE9D7778F6D2}" dt="2021-02-11T20:41:33.293" v="906" actId="20577"/>
          <ac:spMkLst>
            <pc:docMk/>
            <pc:sldMk cId="1859402302" sldId="262"/>
            <ac:spMk id="2" creationId="{146D8000-12F0-41F9-BB17-FCA9930209F1}"/>
          </ac:spMkLst>
        </pc:spChg>
        <pc:spChg chg="del">
          <ac:chgData name="Michael" userId="0df92e9667c24698" providerId="LiveId" clId="{BCF6624D-8897-4EE8-AD3C-FE9D7778F6D2}" dt="2021-02-11T07:22:54.364" v="129" actId="931"/>
          <ac:spMkLst>
            <pc:docMk/>
            <pc:sldMk cId="1859402302" sldId="262"/>
            <ac:spMk id="3" creationId="{91685C2C-44D0-4085-9BDE-0A0D4EAF1D35}"/>
          </ac:spMkLst>
        </pc:spChg>
        <pc:spChg chg="add del mod">
          <ac:chgData name="Michael" userId="0df92e9667c24698" providerId="LiveId" clId="{BCF6624D-8897-4EE8-AD3C-FE9D7778F6D2}" dt="2021-02-11T20:41:26.739" v="903" actId="26606"/>
          <ac:spMkLst>
            <pc:docMk/>
            <pc:sldMk cId="1859402302" sldId="262"/>
            <ac:spMk id="4" creationId="{AF10863F-C0A0-44AD-A9CD-C91C1F92DF73}"/>
          </ac:spMkLst>
        </pc:spChg>
        <pc:spChg chg="add del mod">
          <ac:chgData name="Michael" userId="0df92e9667c24698" providerId="LiveId" clId="{BCF6624D-8897-4EE8-AD3C-FE9D7778F6D2}" dt="2021-02-11T20:41:16.123" v="900" actId="478"/>
          <ac:spMkLst>
            <pc:docMk/>
            <pc:sldMk cId="1859402302" sldId="262"/>
            <ac:spMk id="9" creationId="{F30D4082-C655-4F88-A4C2-7C0536FA074E}"/>
          </ac:spMkLst>
        </pc:spChg>
        <pc:spChg chg="add del">
          <ac:chgData name="Michael" userId="0df92e9667c24698" providerId="LiveId" clId="{BCF6624D-8897-4EE8-AD3C-FE9D7778F6D2}" dt="2021-02-11T20:41:26.739" v="903" actId="26606"/>
          <ac:spMkLst>
            <pc:docMk/>
            <pc:sldMk cId="1859402302" sldId="262"/>
            <ac:spMk id="12" creationId="{F13C74B1-5B17-4795-BED0-7140497B445A}"/>
          </ac:spMkLst>
        </pc:spChg>
        <pc:spChg chg="add del">
          <ac:chgData name="Michael" userId="0df92e9667c24698" providerId="LiveId" clId="{BCF6624D-8897-4EE8-AD3C-FE9D7778F6D2}" dt="2021-02-11T20:41:26.739" v="903" actId="26606"/>
          <ac:spMkLst>
            <pc:docMk/>
            <pc:sldMk cId="1859402302" sldId="262"/>
            <ac:spMk id="14" creationId="{3FCFB1DE-0B7E-48CC-BA90-B2AB0889F9D6}"/>
          </ac:spMkLst>
        </pc:spChg>
        <pc:spChg chg="add del">
          <ac:chgData name="Michael" userId="0df92e9667c24698" providerId="LiveId" clId="{BCF6624D-8897-4EE8-AD3C-FE9D7778F6D2}" dt="2021-02-13T22:14:21.490" v="1626"/>
          <ac:spMkLst>
            <pc:docMk/>
            <pc:sldMk cId="1859402302" sldId="262"/>
            <ac:spMk id="19" creationId="{DA381740-063A-41A4-836D-85D14980EEF0}"/>
          </ac:spMkLst>
        </pc:spChg>
        <pc:spChg chg="add del">
          <ac:chgData name="Michael" userId="0df92e9667c24698" providerId="LiveId" clId="{BCF6624D-8897-4EE8-AD3C-FE9D7778F6D2}" dt="2021-02-13T22:14:21.490" v="1626"/>
          <ac:spMkLst>
            <pc:docMk/>
            <pc:sldMk cId="1859402302" sldId="262"/>
            <ac:spMk id="21" creationId="{526E0BFB-CDF1-4990-8C11-AC849311E0A8}"/>
          </ac:spMkLst>
        </pc:spChg>
        <pc:spChg chg="add del">
          <ac:chgData name="Michael" userId="0df92e9667c24698" providerId="LiveId" clId="{BCF6624D-8897-4EE8-AD3C-FE9D7778F6D2}" dt="2021-02-13T22:14:21.490" v="1626"/>
          <ac:spMkLst>
            <pc:docMk/>
            <pc:sldMk cId="1859402302" sldId="262"/>
            <ac:spMk id="23" creationId="{6069A1F8-9BEB-4786-9694-FC48B2D75D21}"/>
          </ac:spMkLst>
        </pc:spChg>
        <pc:picChg chg="add del mod">
          <ac:chgData name="Michael" userId="0df92e9667c24698" providerId="LiveId" clId="{BCF6624D-8897-4EE8-AD3C-FE9D7778F6D2}" dt="2021-02-11T20:41:26.739" v="903" actId="26606"/>
          <ac:picMkLst>
            <pc:docMk/>
            <pc:sldMk cId="1859402302" sldId="262"/>
            <ac:picMk id="5" creationId="{6ED14EC7-9708-4199-8AE8-2B4C8A004ACC}"/>
          </ac:picMkLst>
        </pc:picChg>
      </pc:sldChg>
      <pc:sldChg chg="addSp delSp modSp new mod setBg delDesignElem">
        <pc:chgData name="Michael" userId="0df92e9667c24698" providerId="LiveId" clId="{BCF6624D-8897-4EE8-AD3C-FE9D7778F6D2}" dt="2021-02-13T22:47:05.979" v="2192"/>
        <pc:sldMkLst>
          <pc:docMk/>
          <pc:sldMk cId="1039831826" sldId="263"/>
        </pc:sldMkLst>
        <pc:spChg chg="mod">
          <ac:chgData name="Michael" userId="0df92e9667c24698" providerId="LiveId" clId="{BCF6624D-8897-4EE8-AD3C-FE9D7778F6D2}" dt="2021-02-12T01:47:23.956" v="1240" actId="26606"/>
          <ac:spMkLst>
            <pc:docMk/>
            <pc:sldMk cId="1039831826" sldId="263"/>
            <ac:spMk id="2" creationId="{E3315C49-807C-4923-92E5-94D975E418D0}"/>
          </ac:spMkLst>
        </pc:spChg>
        <pc:spChg chg="mod">
          <ac:chgData name="Michael" userId="0df92e9667c24698" providerId="LiveId" clId="{BCF6624D-8897-4EE8-AD3C-FE9D7778F6D2}" dt="2021-02-13T22:14:21.490" v="1626"/>
          <ac:spMkLst>
            <pc:docMk/>
            <pc:sldMk cId="1039831826" sldId="263"/>
            <ac:spMk id="3" creationId="{9F903986-10EC-45B8-85EF-6C132526FC4B}"/>
          </ac:spMkLst>
        </pc:spChg>
        <pc:spChg chg="add del">
          <ac:chgData name="Michael" userId="0df92e9667c24698" providerId="LiveId" clId="{BCF6624D-8897-4EE8-AD3C-FE9D7778F6D2}" dt="2021-02-12T01:47:23.956" v="1240" actId="26606"/>
          <ac:spMkLst>
            <pc:docMk/>
            <pc:sldMk cId="1039831826" sldId="263"/>
            <ac:spMk id="8" creationId="{3946F6A7-0B48-49A7-8E23-3C1F0993999F}"/>
          </ac:spMkLst>
        </pc:spChg>
        <pc:spChg chg="add del">
          <ac:chgData name="Michael" userId="0df92e9667c24698" providerId="LiveId" clId="{BCF6624D-8897-4EE8-AD3C-FE9D7778F6D2}" dt="2021-02-12T01:47:23.956" v="1240" actId="26606"/>
          <ac:spMkLst>
            <pc:docMk/>
            <pc:sldMk cId="1039831826" sldId="263"/>
            <ac:spMk id="10" creationId="{F53AD421-C5C8-4C52-9DD0-6A594F21A5DB}"/>
          </ac:spMkLst>
        </pc:spChg>
        <pc:spChg chg="add del">
          <ac:chgData name="Michael" userId="0df92e9667c24698" providerId="LiveId" clId="{BCF6624D-8897-4EE8-AD3C-FE9D7778F6D2}" dt="2021-02-12T01:47:23.956" v="1240" actId="26606"/>
          <ac:spMkLst>
            <pc:docMk/>
            <pc:sldMk cId="1039831826" sldId="263"/>
            <ac:spMk id="12" creationId="{6D7E5B0F-5185-440A-8222-321C1D118ABE}"/>
          </ac:spMkLst>
        </pc:spChg>
        <pc:spChg chg="add del">
          <ac:chgData name="Michael" userId="0df92e9667c24698" providerId="LiveId" clId="{BCF6624D-8897-4EE8-AD3C-FE9D7778F6D2}" dt="2021-02-13T22:14:21.490" v="1626"/>
          <ac:spMkLst>
            <pc:docMk/>
            <pc:sldMk cId="1039831826" sldId="263"/>
            <ac:spMk id="17" creationId="{743AA782-23D1-4521-8CAD-47662984AA08}"/>
          </ac:spMkLst>
        </pc:spChg>
        <pc:spChg chg="add del">
          <ac:chgData name="Michael" userId="0df92e9667c24698" providerId="LiveId" clId="{BCF6624D-8897-4EE8-AD3C-FE9D7778F6D2}" dt="2021-02-13T22:14:21.490" v="1626"/>
          <ac:spMkLst>
            <pc:docMk/>
            <pc:sldMk cId="1039831826" sldId="263"/>
            <ac:spMk id="19" creationId="{3CE8AF5E-D374-4CF1-90CC-35CF73B81C3E}"/>
          </ac:spMkLst>
        </pc:spChg>
        <pc:picChg chg="add mod">
          <ac:chgData name="Michael" userId="0df92e9667c24698" providerId="LiveId" clId="{BCF6624D-8897-4EE8-AD3C-FE9D7778F6D2}" dt="2021-02-12T01:47:23.956" v="1240" actId="26606"/>
          <ac:picMkLst>
            <pc:docMk/>
            <pc:sldMk cId="1039831826" sldId="263"/>
            <ac:picMk id="5" creationId="{FD17F5B1-A0A2-4E46-9C61-9E10FAA2D3EC}"/>
          </ac:picMkLst>
        </pc:picChg>
        <pc:inkChg chg="add del">
          <ac:chgData name="Michael" userId="0df92e9667c24698" providerId="LiveId" clId="{BCF6624D-8897-4EE8-AD3C-FE9D7778F6D2}" dt="2021-02-13T22:14:21.490" v="1626"/>
          <ac:inkMkLst>
            <pc:docMk/>
            <pc:sldMk cId="1039831826" sldId="263"/>
            <ac:inkMk id="21" creationId="{070477C5-0410-4E4F-97A1-F84C2465C187}"/>
          </ac:inkMkLst>
        </pc:inkChg>
      </pc:sldChg>
      <pc:sldChg chg="addSp delSp modSp new del mod">
        <pc:chgData name="Michael" userId="0df92e9667c24698" providerId="LiveId" clId="{BCF6624D-8897-4EE8-AD3C-FE9D7778F6D2}" dt="2021-02-11T20:50:15.284" v="935" actId="47"/>
        <pc:sldMkLst>
          <pc:docMk/>
          <pc:sldMk cId="1149975994" sldId="264"/>
        </pc:sldMkLst>
        <pc:spChg chg="mod">
          <ac:chgData name="Michael" userId="0df92e9667c24698" providerId="LiveId" clId="{BCF6624D-8897-4EE8-AD3C-FE9D7778F6D2}" dt="2021-02-11T20:48:49.374" v="914"/>
          <ac:spMkLst>
            <pc:docMk/>
            <pc:sldMk cId="1149975994" sldId="264"/>
            <ac:spMk id="2" creationId="{EE1A01BD-A892-4ADD-A675-84D258916960}"/>
          </ac:spMkLst>
        </pc:spChg>
        <pc:spChg chg="del mod">
          <ac:chgData name="Michael" userId="0df92e9667c24698" providerId="LiveId" clId="{BCF6624D-8897-4EE8-AD3C-FE9D7778F6D2}" dt="2021-02-11T20:49:54.383" v="933" actId="21"/>
          <ac:spMkLst>
            <pc:docMk/>
            <pc:sldMk cId="1149975994" sldId="264"/>
            <ac:spMk id="3" creationId="{D3BA3F34-E941-413C-8BD3-92942D107248}"/>
          </ac:spMkLst>
        </pc:spChg>
        <pc:spChg chg="add mod">
          <ac:chgData name="Michael" userId="0df92e9667c24698" providerId="LiveId" clId="{BCF6624D-8897-4EE8-AD3C-FE9D7778F6D2}" dt="2021-02-11T20:49:54.383" v="933" actId="21"/>
          <ac:spMkLst>
            <pc:docMk/>
            <pc:sldMk cId="1149975994" sldId="264"/>
            <ac:spMk id="5" creationId="{94EE170C-2A8A-4580-A8CF-0DEDCFBFC054}"/>
          </ac:spMkLst>
        </pc:spChg>
      </pc:sldChg>
      <pc:sldChg chg="addSp delSp modSp new mod setBg delDesignElem">
        <pc:chgData name="Michael" userId="0df92e9667c24698" providerId="LiveId" clId="{BCF6624D-8897-4EE8-AD3C-FE9D7778F6D2}" dt="2021-02-13T22:14:21.490" v="1626"/>
        <pc:sldMkLst>
          <pc:docMk/>
          <pc:sldMk cId="2505894079" sldId="265"/>
        </pc:sldMkLst>
        <pc:spChg chg="del">
          <ac:chgData name="Michael" userId="0df92e9667c24698" providerId="LiveId" clId="{BCF6624D-8897-4EE8-AD3C-FE9D7778F6D2}" dt="2021-02-11T20:50:17.715" v="936" actId="478"/>
          <ac:spMkLst>
            <pc:docMk/>
            <pc:sldMk cId="2505894079" sldId="265"/>
            <ac:spMk id="2" creationId="{3280C97F-A4E3-40BD-8844-3710B24807E1}"/>
          </ac:spMkLst>
        </pc:spChg>
        <pc:spChg chg="mod ord">
          <ac:chgData name="Michael" userId="0df92e9667c24698" providerId="LiveId" clId="{BCF6624D-8897-4EE8-AD3C-FE9D7778F6D2}" dt="2021-02-12T01:45:38.830" v="1216" actId="207"/>
          <ac:spMkLst>
            <pc:docMk/>
            <pc:sldMk cId="2505894079" sldId="265"/>
            <ac:spMk id="3" creationId="{6E8C59F3-CC50-4F3E-96DF-BC0829DD656F}"/>
          </ac:spMkLst>
        </pc:spChg>
        <pc:spChg chg="add mod">
          <ac:chgData name="Michael" userId="0df92e9667c24698" providerId="LiveId" clId="{BCF6624D-8897-4EE8-AD3C-FE9D7778F6D2}" dt="2021-02-12T01:46:04.904" v="1238" actId="403"/>
          <ac:spMkLst>
            <pc:docMk/>
            <pc:sldMk cId="2505894079" sldId="265"/>
            <ac:spMk id="6" creationId="{16836742-B5C4-4851-BF40-62D4134C5C7C}"/>
          </ac:spMkLst>
        </pc:spChg>
        <pc:spChg chg="add del">
          <ac:chgData name="Michael" userId="0df92e9667c24698" providerId="LiveId" clId="{BCF6624D-8897-4EE8-AD3C-FE9D7778F6D2}" dt="2021-02-13T22:14:21.490" v="1626"/>
          <ac:spMkLst>
            <pc:docMk/>
            <pc:sldMk cId="2505894079" sldId="265"/>
            <ac:spMk id="10" creationId="{2C61293E-6EBE-43EF-A52C-9BEBFD7679D4}"/>
          </ac:spMkLst>
        </pc:spChg>
        <pc:spChg chg="add del">
          <ac:chgData name="Michael" userId="0df92e9667c24698" providerId="LiveId" clId="{BCF6624D-8897-4EE8-AD3C-FE9D7778F6D2}" dt="2021-02-13T22:14:21.490" v="1626"/>
          <ac:spMkLst>
            <pc:docMk/>
            <pc:sldMk cId="2505894079" sldId="265"/>
            <ac:spMk id="12" creationId="{8D5AAC53-3624-41C3-A6B5-1DA97F2901B1}"/>
          </ac:spMkLst>
        </pc:spChg>
        <pc:spChg chg="add del">
          <ac:chgData name="Michael" userId="0df92e9667c24698" providerId="LiveId" clId="{BCF6624D-8897-4EE8-AD3C-FE9D7778F6D2}" dt="2021-02-13T22:14:21.490" v="1626"/>
          <ac:spMkLst>
            <pc:docMk/>
            <pc:sldMk cId="2505894079" sldId="265"/>
            <ac:spMk id="14" creationId="{3FCFB1DE-0B7E-48CC-BA90-B2AB0889F9D6}"/>
          </ac:spMkLst>
        </pc:spChg>
        <pc:picChg chg="add mod">
          <ac:chgData name="Michael" userId="0df92e9667c24698" providerId="LiveId" clId="{BCF6624D-8897-4EE8-AD3C-FE9D7778F6D2}" dt="2021-02-12T01:44:45.908" v="1199" actId="26606"/>
          <ac:picMkLst>
            <pc:docMk/>
            <pc:sldMk cId="2505894079" sldId="265"/>
            <ac:picMk id="5" creationId="{D9CDF34F-9F12-4C1D-9D8A-7C4C84C815BA}"/>
          </ac:picMkLst>
        </pc:picChg>
      </pc:sldChg>
      <pc:sldChg chg="addSp delSp modSp new mod setBg setClrOvrMap delDesignElem">
        <pc:chgData name="Michael" userId="0df92e9667c24698" providerId="LiveId" clId="{BCF6624D-8897-4EE8-AD3C-FE9D7778F6D2}" dt="2021-02-13T22:15:09.220" v="1686" actId="29295"/>
        <pc:sldMkLst>
          <pc:docMk/>
          <pc:sldMk cId="765037243" sldId="266"/>
        </pc:sldMkLst>
        <pc:spChg chg="del">
          <ac:chgData name="Michael" userId="0df92e9667c24698" providerId="LiveId" clId="{BCF6624D-8897-4EE8-AD3C-FE9D7778F6D2}" dt="2021-02-11T20:50:23.163" v="937" actId="478"/>
          <ac:spMkLst>
            <pc:docMk/>
            <pc:sldMk cId="765037243" sldId="266"/>
            <ac:spMk id="2" creationId="{230B44A4-4D6A-49F4-9A1A-07732ADFF561}"/>
          </ac:spMkLst>
        </pc:spChg>
        <pc:spChg chg="mod ord">
          <ac:chgData name="Michael" userId="0df92e9667c24698" providerId="LiveId" clId="{BCF6624D-8897-4EE8-AD3C-FE9D7778F6D2}" dt="2021-02-12T01:53:24.941" v="1327" actId="404"/>
          <ac:spMkLst>
            <pc:docMk/>
            <pc:sldMk cId="765037243" sldId="266"/>
            <ac:spMk id="3" creationId="{85AD0496-3F16-42F1-9588-5B7A90E9B0FD}"/>
          </ac:spMkLst>
        </pc:spChg>
        <pc:spChg chg="add mod">
          <ac:chgData name="Michael" userId="0df92e9667c24698" providerId="LiveId" clId="{BCF6624D-8897-4EE8-AD3C-FE9D7778F6D2}" dt="2021-02-12T01:52:50.357" v="1306" actId="313"/>
          <ac:spMkLst>
            <pc:docMk/>
            <pc:sldMk cId="765037243" sldId="266"/>
            <ac:spMk id="6" creationId="{19E13743-DF93-4379-AD18-330904A1290D}"/>
          </ac:spMkLst>
        </pc:spChg>
        <pc:spChg chg="add del">
          <ac:chgData name="Michael" userId="0df92e9667c24698" providerId="LiveId" clId="{BCF6624D-8897-4EE8-AD3C-FE9D7778F6D2}" dt="2021-02-13T22:14:21.490" v="1626"/>
          <ac:spMkLst>
            <pc:docMk/>
            <pc:sldMk cId="765037243" sldId="266"/>
            <ac:spMk id="10" creationId="{1A9F7B4E-B03D-4F64-BE33-00D074458D45}"/>
          </ac:spMkLst>
        </pc:spChg>
        <pc:spChg chg="add del">
          <ac:chgData name="Michael" userId="0df92e9667c24698" providerId="LiveId" clId="{BCF6624D-8897-4EE8-AD3C-FE9D7778F6D2}" dt="2021-02-13T22:14:21.490" v="1626"/>
          <ac:spMkLst>
            <pc:docMk/>
            <pc:sldMk cId="765037243" sldId="266"/>
            <ac:spMk id="12" creationId="{1CA8A97F-67F0-4D5F-A850-0C30727D1CE3}"/>
          </ac:spMkLst>
        </pc:spChg>
        <pc:picChg chg="add mod">
          <ac:chgData name="Michael" userId="0df92e9667c24698" providerId="LiveId" clId="{BCF6624D-8897-4EE8-AD3C-FE9D7778F6D2}" dt="2021-02-13T22:15:09.220" v="1686" actId="29295"/>
          <ac:picMkLst>
            <pc:docMk/>
            <pc:sldMk cId="765037243" sldId="266"/>
            <ac:picMk id="5" creationId="{7D5A5DE3-84A2-42F8-BFD1-5A5857ECE008}"/>
          </ac:picMkLst>
        </pc:picChg>
      </pc:sldChg>
      <pc:sldChg chg="addSp delSp modSp new mod setBg setClrOvrMap delDesignElem">
        <pc:chgData name="Michael" userId="0df92e9667c24698" providerId="LiveId" clId="{BCF6624D-8897-4EE8-AD3C-FE9D7778F6D2}" dt="2021-02-13T22:14:36.430" v="1628" actId="1076"/>
        <pc:sldMkLst>
          <pc:docMk/>
          <pc:sldMk cId="2165859283" sldId="267"/>
        </pc:sldMkLst>
        <pc:spChg chg="add mod ord">
          <ac:chgData name="Michael" userId="0df92e9667c24698" providerId="LiveId" clId="{BCF6624D-8897-4EE8-AD3C-FE9D7778F6D2}" dt="2021-02-13T22:14:21.490" v="1626"/>
          <ac:spMkLst>
            <pc:docMk/>
            <pc:sldMk cId="2165859283" sldId="267"/>
            <ac:spMk id="2" creationId="{16683F18-F849-4608-A77C-0A75EADF2F7C}"/>
          </ac:spMkLst>
        </pc:spChg>
        <pc:spChg chg="add mod">
          <ac:chgData name="Michael" userId="0df92e9667c24698" providerId="LiveId" clId="{BCF6624D-8897-4EE8-AD3C-FE9D7778F6D2}" dt="2021-02-12T01:43:39.440" v="1193" actId="403"/>
          <ac:spMkLst>
            <pc:docMk/>
            <pc:sldMk cId="2165859283" sldId="267"/>
            <ac:spMk id="5" creationId="{F176F8D6-C9CC-47B4-8298-92D43878A872}"/>
          </ac:spMkLst>
        </pc:spChg>
        <pc:spChg chg="add del">
          <ac:chgData name="Michael" userId="0df92e9667c24698" providerId="LiveId" clId="{BCF6624D-8897-4EE8-AD3C-FE9D7778F6D2}" dt="2021-02-12T01:42:29.873" v="1141" actId="26606"/>
          <ac:spMkLst>
            <pc:docMk/>
            <pc:sldMk cId="2165859283" sldId="267"/>
            <ac:spMk id="9" creationId="{EBDD1931-9E86-4402-9A68-33A2D9EFB198}"/>
          </ac:spMkLst>
        </pc:spChg>
        <pc:spChg chg="add del">
          <ac:chgData name="Michael" userId="0df92e9667c24698" providerId="LiveId" clId="{BCF6624D-8897-4EE8-AD3C-FE9D7778F6D2}" dt="2021-02-12T01:42:29.873" v="1141" actId="26606"/>
          <ac:spMkLst>
            <pc:docMk/>
            <pc:sldMk cId="2165859283" sldId="267"/>
            <ac:spMk id="11" creationId="{B1595A09-E336-4D1B-9B3A-06A2287A54E2}"/>
          </ac:spMkLst>
        </pc:spChg>
        <pc:spChg chg="add del">
          <ac:chgData name="Michael" userId="0df92e9667c24698" providerId="LiveId" clId="{BCF6624D-8897-4EE8-AD3C-FE9D7778F6D2}" dt="2021-02-12T01:42:29.873" v="1141" actId="26606"/>
          <ac:spMkLst>
            <pc:docMk/>
            <pc:sldMk cId="2165859283" sldId="267"/>
            <ac:spMk id="13" creationId="{3540989C-C7B8-473B-BF87-6F2DA6A90006}"/>
          </ac:spMkLst>
        </pc:spChg>
        <pc:spChg chg="add del">
          <ac:chgData name="Michael" userId="0df92e9667c24698" providerId="LiveId" clId="{BCF6624D-8897-4EE8-AD3C-FE9D7778F6D2}" dt="2021-02-12T01:42:31.566" v="1143" actId="26606"/>
          <ac:spMkLst>
            <pc:docMk/>
            <pc:sldMk cId="2165859283" sldId="267"/>
            <ac:spMk id="15" creationId="{EBDD1931-9E86-4402-9A68-33A2D9EFB198}"/>
          </ac:spMkLst>
        </pc:spChg>
        <pc:spChg chg="add del">
          <ac:chgData name="Michael" userId="0df92e9667c24698" providerId="LiveId" clId="{BCF6624D-8897-4EE8-AD3C-FE9D7778F6D2}" dt="2021-02-12T01:42:31.566" v="1143" actId="26606"/>
          <ac:spMkLst>
            <pc:docMk/>
            <pc:sldMk cId="2165859283" sldId="267"/>
            <ac:spMk id="16" creationId="{A9D2268A-D939-4E78-91B6-6C7E46406788}"/>
          </ac:spMkLst>
        </pc:spChg>
        <pc:spChg chg="add del">
          <ac:chgData name="Michael" userId="0df92e9667c24698" providerId="LiveId" clId="{BCF6624D-8897-4EE8-AD3C-FE9D7778F6D2}" dt="2021-02-12T01:42:31.566" v="1143" actId="26606"/>
          <ac:spMkLst>
            <pc:docMk/>
            <pc:sldMk cId="2165859283" sldId="267"/>
            <ac:spMk id="17" creationId="{E0C43A58-225D-452D-8185-0D89D1EED861}"/>
          </ac:spMkLst>
        </pc:spChg>
        <pc:spChg chg="add del">
          <ac:chgData name="Michael" userId="0df92e9667c24698" providerId="LiveId" clId="{BCF6624D-8897-4EE8-AD3C-FE9D7778F6D2}" dt="2021-02-12T01:42:35.992" v="1145" actId="26606"/>
          <ac:spMkLst>
            <pc:docMk/>
            <pc:sldMk cId="2165859283" sldId="267"/>
            <ac:spMk id="19" creationId="{EBDD1931-9E86-4402-9A68-33A2D9EFB198}"/>
          </ac:spMkLst>
        </pc:spChg>
        <pc:spChg chg="add del">
          <ac:chgData name="Michael" userId="0df92e9667c24698" providerId="LiveId" clId="{BCF6624D-8897-4EE8-AD3C-FE9D7778F6D2}" dt="2021-02-12T01:42:35.992" v="1145" actId="26606"/>
          <ac:spMkLst>
            <pc:docMk/>
            <pc:sldMk cId="2165859283" sldId="267"/>
            <ac:spMk id="20" creationId="{45D37F4E-DDB4-456B-97E0-9937730A039F}"/>
          </ac:spMkLst>
        </pc:spChg>
        <pc:spChg chg="add del">
          <ac:chgData name="Michael" userId="0df92e9667c24698" providerId="LiveId" clId="{BCF6624D-8897-4EE8-AD3C-FE9D7778F6D2}" dt="2021-02-12T01:42:35.992" v="1145" actId="26606"/>
          <ac:spMkLst>
            <pc:docMk/>
            <pc:sldMk cId="2165859283" sldId="267"/>
            <ac:spMk id="21" creationId="{3CE8AF5E-D374-4CF1-90CC-35CF73B81C3E}"/>
          </ac:spMkLst>
        </pc:spChg>
        <pc:spChg chg="add del">
          <ac:chgData name="Michael" userId="0df92e9667c24698" providerId="LiveId" clId="{BCF6624D-8897-4EE8-AD3C-FE9D7778F6D2}" dt="2021-02-12T01:42:36.887" v="1147" actId="26606"/>
          <ac:spMkLst>
            <pc:docMk/>
            <pc:sldMk cId="2165859283" sldId="267"/>
            <ac:spMk id="23" creationId="{EBDD1931-9E86-4402-9A68-33A2D9EFB198}"/>
          </ac:spMkLst>
        </pc:spChg>
        <pc:spChg chg="add del">
          <ac:chgData name="Michael" userId="0df92e9667c24698" providerId="LiveId" clId="{BCF6624D-8897-4EE8-AD3C-FE9D7778F6D2}" dt="2021-02-12T01:42:36.887" v="1147" actId="26606"/>
          <ac:spMkLst>
            <pc:docMk/>
            <pc:sldMk cId="2165859283" sldId="267"/>
            <ac:spMk id="24" creationId="{AED1D94F-BC8C-4ABD-9133-E5FE8FD01D22}"/>
          </ac:spMkLst>
        </pc:spChg>
        <pc:spChg chg="add del">
          <ac:chgData name="Michael" userId="0df92e9667c24698" providerId="LiveId" clId="{BCF6624D-8897-4EE8-AD3C-FE9D7778F6D2}" dt="2021-02-12T01:42:36.887" v="1147" actId="26606"/>
          <ac:spMkLst>
            <pc:docMk/>
            <pc:sldMk cId="2165859283" sldId="267"/>
            <ac:spMk id="25" creationId="{65C49067-A40C-4881-A0C6-21B61255100C}"/>
          </ac:spMkLst>
        </pc:spChg>
        <pc:spChg chg="add del">
          <ac:chgData name="Michael" userId="0df92e9667c24698" providerId="LiveId" clId="{BCF6624D-8897-4EE8-AD3C-FE9D7778F6D2}" dt="2021-02-12T01:42:39.718" v="1149" actId="26606"/>
          <ac:spMkLst>
            <pc:docMk/>
            <pc:sldMk cId="2165859283" sldId="267"/>
            <ac:spMk id="27" creationId="{EBDD1931-9E86-4402-9A68-33A2D9EFB198}"/>
          </ac:spMkLst>
        </pc:spChg>
        <pc:spChg chg="add del">
          <ac:chgData name="Michael" userId="0df92e9667c24698" providerId="LiveId" clId="{BCF6624D-8897-4EE8-AD3C-FE9D7778F6D2}" dt="2021-02-12T01:42:39.718" v="1149" actId="26606"/>
          <ac:spMkLst>
            <pc:docMk/>
            <pc:sldMk cId="2165859283" sldId="267"/>
            <ac:spMk id="28" creationId="{A6D37EE4-EA1B-46EE-A54B-5233C63C9695}"/>
          </ac:spMkLst>
        </pc:spChg>
        <pc:spChg chg="add del">
          <ac:chgData name="Michael" userId="0df92e9667c24698" providerId="LiveId" clId="{BCF6624D-8897-4EE8-AD3C-FE9D7778F6D2}" dt="2021-02-12T01:42:39.718" v="1149" actId="26606"/>
          <ac:spMkLst>
            <pc:docMk/>
            <pc:sldMk cId="2165859283" sldId="267"/>
            <ac:spMk id="29" creationId="{3EB27620-B0B1-4232-A055-99D3476060CF}"/>
          </ac:spMkLst>
        </pc:spChg>
        <pc:spChg chg="add del">
          <ac:chgData name="Michael" userId="0df92e9667c24698" providerId="LiveId" clId="{BCF6624D-8897-4EE8-AD3C-FE9D7778F6D2}" dt="2021-02-12T01:42:59.755" v="1151" actId="26606"/>
          <ac:spMkLst>
            <pc:docMk/>
            <pc:sldMk cId="2165859283" sldId="267"/>
            <ac:spMk id="31" creationId="{EBDD1931-9E86-4402-9A68-33A2D9EFB198}"/>
          </ac:spMkLst>
        </pc:spChg>
        <pc:spChg chg="add del">
          <ac:chgData name="Michael" userId="0df92e9667c24698" providerId="LiveId" clId="{BCF6624D-8897-4EE8-AD3C-FE9D7778F6D2}" dt="2021-02-12T01:42:59.755" v="1151" actId="26606"/>
          <ac:spMkLst>
            <pc:docMk/>
            <pc:sldMk cId="2165859283" sldId="267"/>
            <ac:spMk id="32" creationId="{457344D1-E597-42B3-8E85-6D7036E54A5E}"/>
          </ac:spMkLst>
        </pc:spChg>
        <pc:spChg chg="add del">
          <ac:chgData name="Michael" userId="0df92e9667c24698" providerId="LiveId" clId="{BCF6624D-8897-4EE8-AD3C-FE9D7778F6D2}" dt="2021-02-12T01:42:59.755" v="1151" actId="26606"/>
          <ac:spMkLst>
            <pc:docMk/>
            <pc:sldMk cId="2165859283" sldId="267"/>
            <ac:spMk id="33" creationId="{3540989C-C7B8-473B-BF87-6F2DA6A90006}"/>
          </ac:spMkLst>
        </pc:spChg>
        <pc:spChg chg="add del">
          <ac:chgData name="Michael" userId="0df92e9667c24698" providerId="LiveId" clId="{BCF6624D-8897-4EE8-AD3C-FE9D7778F6D2}" dt="2021-02-12T01:43:02.295" v="1153" actId="26606"/>
          <ac:spMkLst>
            <pc:docMk/>
            <pc:sldMk cId="2165859283" sldId="267"/>
            <ac:spMk id="35" creationId="{EBDD1931-9E86-4402-9A68-33A2D9EFB198}"/>
          </ac:spMkLst>
        </pc:spChg>
        <pc:spChg chg="add del">
          <ac:chgData name="Michael" userId="0df92e9667c24698" providerId="LiveId" clId="{BCF6624D-8897-4EE8-AD3C-FE9D7778F6D2}" dt="2021-02-12T01:43:02.295" v="1153" actId="26606"/>
          <ac:spMkLst>
            <pc:docMk/>
            <pc:sldMk cId="2165859283" sldId="267"/>
            <ac:spMk id="36" creationId="{32AEEBC8-9D30-42EF-95F2-386C2653FBF0}"/>
          </ac:spMkLst>
        </pc:spChg>
        <pc:spChg chg="add del">
          <ac:chgData name="Michael" userId="0df92e9667c24698" providerId="LiveId" clId="{BCF6624D-8897-4EE8-AD3C-FE9D7778F6D2}" dt="2021-02-12T01:43:02.295" v="1153" actId="26606"/>
          <ac:spMkLst>
            <pc:docMk/>
            <pc:sldMk cId="2165859283" sldId="267"/>
            <ac:spMk id="38" creationId="{535742DD-1B16-4E9D-B715-0D74B4574A68}"/>
          </ac:spMkLst>
        </pc:spChg>
        <pc:spChg chg="add del">
          <ac:chgData name="Michael" userId="0df92e9667c24698" providerId="LiveId" clId="{BCF6624D-8897-4EE8-AD3C-FE9D7778F6D2}" dt="2021-02-12T01:43:05.779" v="1155" actId="26606"/>
          <ac:spMkLst>
            <pc:docMk/>
            <pc:sldMk cId="2165859283" sldId="267"/>
            <ac:spMk id="40" creationId="{EBDD1931-9E86-4402-9A68-33A2D9EFB198}"/>
          </ac:spMkLst>
        </pc:spChg>
        <pc:spChg chg="add del">
          <ac:chgData name="Michael" userId="0df92e9667c24698" providerId="LiveId" clId="{BCF6624D-8897-4EE8-AD3C-FE9D7778F6D2}" dt="2021-02-12T01:43:05.779" v="1155" actId="26606"/>
          <ac:spMkLst>
            <pc:docMk/>
            <pc:sldMk cId="2165859283" sldId="267"/>
            <ac:spMk id="41" creationId="{2B97F24A-32CE-4C1C-A50D-3016B394DCFB}"/>
          </ac:spMkLst>
        </pc:spChg>
        <pc:spChg chg="add del">
          <ac:chgData name="Michael" userId="0df92e9667c24698" providerId="LiveId" clId="{BCF6624D-8897-4EE8-AD3C-FE9D7778F6D2}" dt="2021-02-12T01:43:05.779" v="1155" actId="26606"/>
          <ac:spMkLst>
            <pc:docMk/>
            <pc:sldMk cId="2165859283" sldId="267"/>
            <ac:spMk id="42" creationId="{3CE8AF5E-D374-4CF1-90CC-35CF73B81C3E}"/>
          </ac:spMkLst>
        </pc:spChg>
        <pc:spChg chg="add del">
          <ac:chgData name="Michael" userId="0df92e9667c24698" providerId="LiveId" clId="{BCF6624D-8897-4EE8-AD3C-FE9D7778F6D2}" dt="2021-02-12T01:43:08.274" v="1157" actId="26606"/>
          <ac:spMkLst>
            <pc:docMk/>
            <pc:sldMk cId="2165859283" sldId="267"/>
            <ac:spMk id="45" creationId="{EBDD1931-9E86-4402-9A68-33A2D9EFB198}"/>
          </ac:spMkLst>
        </pc:spChg>
        <pc:spChg chg="add del">
          <ac:chgData name="Michael" userId="0df92e9667c24698" providerId="LiveId" clId="{BCF6624D-8897-4EE8-AD3C-FE9D7778F6D2}" dt="2021-02-12T01:43:08.274" v="1157" actId="26606"/>
          <ac:spMkLst>
            <pc:docMk/>
            <pc:sldMk cId="2165859283" sldId="267"/>
            <ac:spMk id="46" creationId="{A8908DB7-C3A6-4FCB-9820-CEE02B398C4A}"/>
          </ac:spMkLst>
        </pc:spChg>
        <pc:spChg chg="add del">
          <ac:chgData name="Michael" userId="0df92e9667c24698" providerId="LiveId" clId="{BCF6624D-8897-4EE8-AD3C-FE9D7778F6D2}" dt="2021-02-12T01:43:08.274" v="1157" actId="26606"/>
          <ac:spMkLst>
            <pc:docMk/>
            <pc:sldMk cId="2165859283" sldId="267"/>
            <ac:spMk id="47" creationId="{D010E05E-9237-4321-84BB-69C0F22568EE}"/>
          </ac:spMkLst>
        </pc:spChg>
        <pc:spChg chg="add del">
          <ac:chgData name="Michael" userId="0df92e9667c24698" providerId="LiveId" clId="{BCF6624D-8897-4EE8-AD3C-FE9D7778F6D2}" dt="2021-02-13T22:14:21.490" v="1626"/>
          <ac:spMkLst>
            <pc:docMk/>
            <pc:sldMk cId="2165859283" sldId="267"/>
            <ac:spMk id="50" creationId="{EBDD1931-9E86-4402-9A68-33A2D9EFB198}"/>
          </ac:spMkLst>
        </pc:spChg>
        <pc:spChg chg="add del">
          <ac:chgData name="Michael" userId="0df92e9667c24698" providerId="LiveId" clId="{BCF6624D-8897-4EE8-AD3C-FE9D7778F6D2}" dt="2021-02-13T22:14:21.490" v="1626"/>
          <ac:spMkLst>
            <pc:docMk/>
            <pc:sldMk cId="2165859283" sldId="267"/>
            <ac:spMk id="51" creationId="{E921BFFB-D3FA-4EE2-9E87-F2E4CEDA9840}"/>
          </ac:spMkLst>
        </pc:spChg>
        <pc:spChg chg="add del">
          <ac:chgData name="Michael" userId="0df92e9667c24698" providerId="LiveId" clId="{BCF6624D-8897-4EE8-AD3C-FE9D7778F6D2}" dt="2021-02-13T22:14:21.490" v="1626"/>
          <ac:spMkLst>
            <pc:docMk/>
            <pc:sldMk cId="2165859283" sldId="267"/>
            <ac:spMk id="52" creationId="{F7F80AEB-67E2-48CB-B8AF-AD0F7787AC5F}"/>
          </ac:spMkLst>
        </pc:spChg>
        <pc:spChg chg="add del">
          <ac:chgData name="Michael" userId="0df92e9667c24698" providerId="LiveId" clId="{BCF6624D-8897-4EE8-AD3C-FE9D7778F6D2}" dt="2021-02-13T22:14:21.490" v="1626"/>
          <ac:spMkLst>
            <pc:docMk/>
            <pc:sldMk cId="2165859283" sldId="267"/>
            <ac:spMk id="53" creationId="{3FCFB1DE-0B7E-48CC-BA90-B2AB0889F9D6}"/>
          </ac:spMkLst>
        </pc:spChg>
        <pc:picChg chg="add mod">
          <ac:chgData name="Michael" userId="0df92e9667c24698" providerId="LiveId" clId="{BCF6624D-8897-4EE8-AD3C-FE9D7778F6D2}" dt="2021-02-13T22:14:36.430" v="1628" actId="1076"/>
          <ac:picMkLst>
            <pc:docMk/>
            <pc:sldMk cId="2165859283" sldId="267"/>
            <ac:picMk id="4" creationId="{EC2A86D6-9627-45DF-8930-8F282D31340F}"/>
          </ac:picMkLst>
        </pc:picChg>
        <pc:inkChg chg="add del">
          <ac:chgData name="Michael" userId="0df92e9667c24698" providerId="LiveId" clId="{BCF6624D-8897-4EE8-AD3C-FE9D7778F6D2}" dt="2021-02-12T01:43:02.295" v="1153" actId="26606"/>
          <ac:inkMkLst>
            <pc:docMk/>
            <pc:sldMk cId="2165859283" sldId="267"/>
            <ac:inkMk id="37" creationId="{070477C5-0410-4E4F-97A1-F84C2465C187}"/>
          </ac:inkMkLst>
        </pc:inkChg>
        <pc:inkChg chg="add del">
          <ac:chgData name="Michael" userId="0df92e9667c24698" providerId="LiveId" clId="{BCF6624D-8897-4EE8-AD3C-FE9D7778F6D2}" dt="2021-02-12T01:43:05.779" v="1155" actId="26606"/>
          <ac:inkMkLst>
            <pc:docMk/>
            <pc:sldMk cId="2165859283" sldId="267"/>
            <ac:inkMk id="43" creationId="{070477C5-0410-4E4F-97A1-F84C2465C187}"/>
          </ac:inkMkLst>
        </pc:inkChg>
        <pc:inkChg chg="add del">
          <ac:chgData name="Michael" userId="0df92e9667c24698" providerId="LiveId" clId="{BCF6624D-8897-4EE8-AD3C-FE9D7778F6D2}" dt="2021-02-12T01:43:08.274" v="1157" actId="26606"/>
          <ac:inkMkLst>
            <pc:docMk/>
            <pc:sldMk cId="2165859283" sldId="267"/>
            <ac:inkMk id="48" creationId="{070477C5-0410-4E4F-97A1-F84C2465C187}"/>
          </ac:inkMkLst>
        </pc:inkChg>
      </pc:sldChg>
      <pc:sldChg chg="modSp new mod">
        <pc:chgData name="Michael" userId="0df92e9667c24698" providerId="LiveId" clId="{BCF6624D-8897-4EE8-AD3C-FE9D7778F6D2}" dt="2021-02-17T14:38:24.478" v="2348" actId="1076"/>
        <pc:sldMkLst>
          <pc:docMk/>
          <pc:sldMk cId="4172403589" sldId="268"/>
        </pc:sldMkLst>
        <pc:spChg chg="mod">
          <ac:chgData name="Michael" userId="0df92e9667c24698" providerId="LiveId" clId="{BCF6624D-8897-4EE8-AD3C-FE9D7778F6D2}" dt="2021-02-13T22:14:21.490" v="1626"/>
          <ac:spMkLst>
            <pc:docMk/>
            <pc:sldMk cId="4172403589" sldId="268"/>
            <ac:spMk id="2" creationId="{919760DE-8D14-4B59-9FF6-B67DC5E84137}"/>
          </ac:spMkLst>
        </pc:spChg>
        <pc:spChg chg="mod">
          <ac:chgData name="Michael" userId="0df92e9667c24698" providerId="LiveId" clId="{BCF6624D-8897-4EE8-AD3C-FE9D7778F6D2}" dt="2021-02-17T14:38:24.478" v="2348" actId="1076"/>
          <ac:spMkLst>
            <pc:docMk/>
            <pc:sldMk cId="4172403589" sldId="268"/>
            <ac:spMk id="3" creationId="{A67476D0-B69F-4CF4-BCD0-EA6B05E4DA52}"/>
          </ac:spMkLst>
        </pc:spChg>
      </pc:sldChg>
      <pc:sldChg chg="addSp delSp modSp new del mod">
        <pc:chgData name="Michael" userId="0df92e9667c24698" providerId="LiveId" clId="{BCF6624D-8897-4EE8-AD3C-FE9D7778F6D2}" dt="2021-02-13T22:52:51.907" v="2229" actId="47"/>
        <pc:sldMkLst>
          <pc:docMk/>
          <pc:sldMk cId="1788949821" sldId="269"/>
        </pc:sldMkLst>
        <pc:spChg chg="mod">
          <ac:chgData name="Michael" userId="0df92e9667c24698" providerId="LiveId" clId="{BCF6624D-8897-4EE8-AD3C-FE9D7778F6D2}" dt="2021-02-13T22:14:21.490" v="1626"/>
          <ac:spMkLst>
            <pc:docMk/>
            <pc:sldMk cId="1788949821" sldId="269"/>
            <ac:spMk id="2" creationId="{B88E6D2C-CDA1-4DAD-8FC0-D3418454A07B}"/>
          </ac:spMkLst>
        </pc:spChg>
        <pc:spChg chg="del">
          <ac:chgData name="Michael" userId="0df92e9667c24698" providerId="LiveId" clId="{BCF6624D-8897-4EE8-AD3C-FE9D7778F6D2}" dt="2021-02-13T00:26:56.043" v="1340" actId="931"/>
          <ac:spMkLst>
            <pc:docMk/>
            <pc:sldMk cId="1788949821" sldId="269"/>
            <ac:spMk id="3" creationId="{2AD8C5BF-B352-44BA-997F-2B093FD7093E}"/>
          </ac:spMkLst>
        </pc:spChg>
        <pc:picChg chg="add mod">
          <ac:chgData name="Michael" userId="0df92e9667c24698" providerId="LiveId" clId="{BCF6624D-8897-4EE8-AD3C-FE9D7778F6D2}" dt="2021-02-13T22:14:21.490" v="1626"/>
          <ac:picMkLst>
            <pc:docMk/>
            <pc:sldMk cId="1788949821" sldId="269"/>
            <ac:picMk id="5" creationId="{39FB47D2-D090-49A7-93E0-7B6227D4BD36}"/>
          </ac:picMkLst>
        </pc:picChg>
      </pc:sldChg>
      <pc:sldChg chg="addSp delSp modSp new del mod">
        <pc:chgData name="Michael" userId="0df92e9667c24698" providerId="LiveId" clId="{BCF6624D-8897-4EE8-AD3C-FE9D7778F6D2}" dt="2021-02-13T22:52:50.078" v="2227" actId="47"/>
        <pc:sldMkLst>
          <pc:docMk/>
          <pc:sldMk cId="1071351774" sldId="270"/>
        </pc:sldMkLst>
        <pc:spChg chg="mod">
          <ac:chgData name="Michael" userId="0df92e9667c24698" providerId="LiveId" clId="{BCF6624D-8897-4EE8-AD3C-FE9D7778F6D2}" dt="2021-02-13T22:14:21.490" v="1626"/>
          <ac:spMkLst>
            <pc:docMk/>
            <pc:sldMk cId="1071351774" sldId="270"/>
            <ac:spMk id="2" creationId="{130A6E3D-E2FA-45D8-AD47-D9B4AA93105E}"/>
          </ac:spMkLst>
        </pc:spChg>
        <pc:spChg chg="del">
          <ac:chgData name="Michael" userId="0df92e9667c24698" providerId="LiveId" clId="{BCF6624D-8897-4EE8-AD3C-FE9D7778F6D2}" dt="2021-02-13T00:27:55.985" v="1344" actId="931"/>
          <ac:spMkLst>
            <pc:docMk/>
            <pc:sldMk cId="1071351774" sldId="270"/>
            <ac:spMk id="3" creationId="{0A6D15F3-A325-4E00-9FDD-2A30E7672CEE}"/>
          </ac:spMkLst>
        </pc:spChg>
        <pc:picChg chg="add mod">
          <ac:chgData name="Michael" userId="0df92e9667c24698" providerId="LiveId" clId="{BCF6624D-8897-4EE8-AD3C-FE9D7778F6D2}" dt="2021-02-13T22:14:21.490" v="1626"/>
          <ac:picMkLst>
            <pc:docMk/>
            <pc:sldMk cId="1071351774" sldId="270"/>
            <ac:picMk id="5" creationId="{DA6C63FA-3DC0-4E39-B2F8-F2F554676B98}"/>
          </ac:picMkLst>
        </pc:picChg>
      </pc:sldChg>
      <pc:sldChg chg="addSp delSp modSp new mod setBg">
        <pc:chgData name="Michael" userId="0df92e9667c24698" providerId="LiveId" clId="{BCF6624D-8897-4EE8-AD3C-FE9D7778F6D2}" dt="2021-02-18T19:24:07.116" v="2367" actId="1076"/>
        <pc:sldMkLst>
          <pc:docMk/>
          <pc:sldMk cId="223381919" sldId="271"/>
        </pc:sldMkLst>
        <pc:spChg chg="del mod">
          <ac:chgData name="Michael" userId="0df92e9667c24698" providerId="LiveId" clId="{BCF6624D-8897-4EE8-AD3C-FE9D7778F6D2}" dt="2021-02-13T22:50:47.205" v="2211" actId="478"/>
          <ac:spMkLst>
            <pc:docMk/>
            <pc:sldMk cId="223381919" sldId="271"/>
            <ac:spMk id="2" creationId="{2557E013-0000-4B6D-808C-06167B01E693}"/>
          </ac:spMkLst>
        </pc:spChg>
        <pc:spChg chg="del">
          <ac:chgData name="Michael" userId="0df92e9667c24698" providerId="LiveId" clId="{BCF6624D-8897-4EE8-AD3C-FE9D7778F6D2}" dt="2021-02-13T00:29:12.334" v="1352" actId="931"/>
          <ac:spMkLst>
            <pc:docMk/>
            <pc:sldMk cId="223381919" sldId="271"/>
            <ac:spMk id="3" creationId="{D4A5D166-39CA-49B9-9BA0-EA00E3F23F0A}"/>
          </ac:spMkLst>
        </pc:spChg>
        <pc:spChg chg="add del">
          <ac:chgData name="Michael" userId="0df92e9667c24698" providerId="LiveId" clId="{BCF6624D-8897-4EE8-AD3C-FE9D7778F6D2}" dt="2021-02-13T22:50:59.192" v="2217" actId="26606"/>
          <ac:spMkLst>
            <pc:docMk/>
            <pc:sldMk cId="223381919" sldId="271"/>
            <ac:spMk id="12" creationId="{F266C222-B2F2-4C8A-8824-3CBF1174113C}"/>
          </ac:spMkLst>
        </pc:spChg>
        <pc:spChg chg="add del">
          <ac:chgData name="Michael" userId="0df92e9667c24698" providerId="LiveId" clId="{BCF6624D-8897-4EE8-AD3C-FE9D7778F6D2}" dt="2021-02-13T22:50:52.965" v="2213" actId="26606"/>
          <ac:spMkLst>
            <pc:docMk/>
            <pc:sldMk cId="223381919" sldId="271"/>
            <ac:spMk id="13" creationId="{DA381740-063A-41A4-836D-85D14980EEF0}"/>
          </ac:spMkLst>
        </pc:spChg>
        <pc:spChg chg="add del">
          <ac:chgData name="Michael" userId="0df92e9667c24698" providerId="LiveId" clId="{BCF6624D-8897-4EE8-AD3C-FE9D7778F6D2}" dt="2021-02-13T22:50:52.965" v="2213" actId="26606"/>
          <ac:spMkLst>
            <pc:docMk/>
            <pc:sldMk cId="223381919" sldId="271"/>
            <ac:spMk id="15" creationId="{F76371D7-6733-4D74-8B73-248817D8A1B9}"/>
          </ac:spMkLst>
        </pc:spChg>
        <pc:spChg chg="add del">
          <ac:chgData name="Michael" userId="0df92e9667c24698" providerId="LiveId" clId="{BCF6624D-8897-4EE8-AD3C-FE9D7778F6D2}" dt="2021-02-13T22:50:52.965" v="2213" actId="26606"/>
          <ac:spMkLst>
            <pc:docMk/>
            <pc:sldMk cId="223381919" sldId="271"/>
            <ac:spMk id="17" creationId="{3FCFB1DE-0B7E-48CC-BA90-B2AB0889F9D6}"/>
          </ac:spMkLst>
        </pc:spChg>
        <pc:spChg chg="add del">
          <ac:chgData name="Michael" userId="0df92e9667c24698" providerId="LiveId" clId="{BCF6624D-8897-4EE8-AD3C-FE9D7778F6D2}" dt="2021-02-13T22:50:57.685" v="2215" actId="26606"/>
          <ac:spMkLst>
            <pc:docMk/>
            <pc:sldMk cId="223381919" sldId="271"/>
            <ac:spMk id="19" creationId="{DA381740-063A-41A4-836D-85D14980EEF0}"/>
          </ac:spMkLst>
        </pc:spChg>
        <pc:spChg chg="add del">
          <ac:chgData name="Michael" userId="0df92e9667c24698" providerId="LiveId" clId="{BCF6624D-8897-4EE8-AD3C-FE9D7778F6D2}" dt="2021-02-13T22:50:57.685" v="2215" actId="26606"/>
          <ac:spMkLst>
            <pc:docMk/>
            <pc:sldMk cId="223381919" sldId="271"/>
            <ac:spMk id="20" creationId="{91F55C5D-1648-4BE3-932D-8CADBF3F6736}"/>
          </ac:spMkLst>
        </pc:spChg>
        <pc:spChg chg="add del">
          <ac:chgData name="Michael" userId="0df92e9667c24698" providerId="LiveId" clId="{BCF6624D-8897-4EE8-AD3C-FE9D7778F6D2}" dt="2021-02-13T22:50:57.685" v="2215" actId="26606"/>
          <ac:spMkLst>
            <pc:docMk/>
            <pc:sldMk cId="223381919" sldId="271"/>
            <ac:spMk id="21" creationId="{A38E1331-B5A6-44BE-BF4E-EE6C2FD2A242}"/>
          </ac:spMkLst>
        </pc:spChg>
        <pc:spChg chg="add del">
          <ac:chgData name="Michael" userId="0df92e9667c24698" providerId="LiveId" clId="{BCF6624D-8897-4EE8-AD3C-FE9D7778F6D2}" dt="2021-02-13T22:50:59.192" v="2217" actId="26606"/>
          <ac:spMkLst>
            <pc:docMk/>
            <pc:sldMk cId="223381919" sldId="271"/>
            <ac:spMk id="23" creationId="{94BFCCA4-109C-4B21-816E-144FE75C38EE}"/>
          </ac:spMkLst>
        </pc:spChg>
        <pc:spChg chg="add del">
          <ac:chgData name="Michael" userId="0df92e9667c24698" providerId="LiveId" clId="{BCF6624D-8897-4EE8-AD3C-FE9D7778F6D2}" dt="2021-02-13T22:50:59.192" v="2217" actId="26606"/>
          <ac:spMkLst>
            <pc:docMk/>
            <pc:sldMk cId="223381919" sldId="271"/>
            <ac:spMk id="24" creationId="{3FCFB1DE-0B7E-48CC-BA90-B2AB0889F9D6}"/>
          </ac:spMkLst>
        </pc:spChg>
        <pc:spChg chg="add del">
          <ac:chgData name="Michael" userId="0df92e9667c24698" providerId="LiveId" clId="{BCF6624D-8897-4EE8-AD3C-FE9D7778F6D2}" dt="2021-02-13T22:51:00.070" v="2219" actId="26606"/>
          <ac:spMkLst>
            <pc:docMk/>
            <pc:sldMk cId="223381919" sldId="271"/>
            <ac:spMk id="26" creationId="{9716D72B-0D25-43A5-8554-C535E5118D3B}"/>
          </ac:spMkLst>
        </pc:spChg>
        <pc:spChg chg="add del">
          <ac:chgData name="Michael" userId="0df92e9667c24698" providerId="LiveId" clId="{BCF6624D-8897-4EE8-AD3C-FE9D7778F6D2}" dt="2021-02-13T22:51:00.070" v="2219" actId="26606"/>
          <ac:spMkLst>
            <pc:docMk/>
            <pc:sldMk cId="223381919" sldId="271"/>
            <ac:spMk id="27" creationId="{3FCFB1DE-0B7E-48CC-BA90-B2AB0889F9D6}"/>
          </ac:spMkLst>
        </pc:spChg>
        <pc:spChg chg="add del">
          <ac:chgData name="Michael" userId="0df92e9667c24698" providerId="LiveId" clId="{BCF6624D-8897-4EE8-AD3C-FE9D7778F6D2}" dt="2021-02-13T22:51:00.070" v="2219" actId="26606"/>
          <ac:spMkLst>
            <pc:docMk/>
            <pc:sldMk cId="223381919" sldId="271"/>
            <ac:spMk id="28" creationId="{939FDE69-2201-4429-925F-F5897AED15CD}"/>
          </ac:spMkLst>
        </pc:spChg>
        <pc:spChg chg="add del">
          <ac:chgData name="Michael" userId="0df92e9667c24698" providerId="LiveId" clId="{BCF6624D-8897-4EE8-AD3C-FE9D7778F6D2}" dt="2021-02-13T22:51:02.041" v="2221" actId="26606"/>
          <ac:spMkLst>
            <pc:docMk/>
            <pc:sldMk cId="223381919" sldId="271"/>
            <ac:spMk id="30" creationId="{9AB13476-CE21-4746-B044-FD491AC8416F}"/>
          </ac:spMkLst>
        </pc:spChg>
        <pc:spChg chg="add del">
          <ac:chgData name="Michael" userId="0df92e9667c24698" providerId="LiveId" clId="{BCF6624D-8897-4EE8-AD3C-FE9D7778F6D2}" dt="2021-02-13T22:51:02.041" v="2221" actId="26606"/>
          <ac:spMkLst>
            <pc:docMk/>
            <pc:sldMk cId="223381919" sldId="271"/>
            <ac:spMk id="31" creationId="{3FCFB1DE-0B7E-48CC-BA90-B2AB0889F9D6}"/>
          </ac:spMkLst>
        </pc:spChg>
        <pc:spChg chg="add del">
          <ac:chgData name="Michael" userId="0df92e9667c24698" providerId="LiveId" clId="{BCF6624D-8897-4EE8-AD3C-FE9D7778F6D2}" dt="2021-02-13T22:51:02.041" v="2221" actId="26606"/>
          <ac:spMkLst>
            <pc:docMk/>
            <pc:sldMk cId="223381919" sldId="271"/>
            <ac:spMk id="32" creationId="{058C046E-1071-4540-9F73-EE313731021D}"/>
          </ac:spMkLst>
        </pc:spChg>
        <pc:spChg chg="add del">
          <ac:chgData name="Michael" userId="0df92e9667c24698" providerId="LiveId" clId="{BCF6624D-8897-4EE8-AD3C-FE9D7778F6D2}" dt="2021-02-13T22:51:02.352" v="2223" actId="26606"/>
          <ac:spMkLst>
            <pc:docMk/>
            <pc:sldMk cId="223381919" sldId="271"/>
            <ac:spMk id="34" creationId="{D4469056-D581-421C-80DD-CCE96ECB334A}"/>
          </ac:spMkLst>
        </pc:spChg>
        <pc:spChg chg="add del">
          <ac:chgData name="Michael" userId="0df92e9667c24698" providerId="LiveId" clId="{BCF6624D-8897-4EE8-AD3C-FE9D7778F6D2}" dt="2021-02-13T22:51:02.352" v="2223" actId="26606"/>
          <ac:spMkLst>
            <pc:docMk/>
            <pc:sldMk cId="223381919" sldId="271"/>
            <ac:spMk id="35" creationId="{535742DD-1B16-4E9D-B715-0D74B4574A68}"/>
          </ac:spMkLst>
        </pc:spChg>
        <pc:spChg chg="add del">
          <ac:chgData name="Michael" userId="0df92e9667c24698" providerId="LiveId" clId="{BCF6624D-8897-4EE8-AD3C-FE9D7778F6D2}" dt="2021-02-13T22:51:02.352" v="2223" actId="26606"/>
          <ac:spMkLst>
            <pc:docMk/>
            <pc:sldMk cId="223381919" sldId="271"/>
            <ac:spMk id="36" creationId="{6522D425-C35D-4BA0-9FD6-A989A4B2B3F0}"/>
          </ac:spMkLst>
        </pc:spChg>
        <pc:spChg chg="add del">
          <ac:chgData name="Michael" userId="0df92e9667c24698" providerId="LiveId" clId="{BCF6624D-8897-4EE8-AD3C-FE9D7778F6D2}" dt="2021-02-13T22:51:03.789" v="2225" actId="26606"/>
          <ac:spMkLst>
            <pc:docMk/>
            <pc:sldMk cId="223381919" sldId="271"/>
            <ac:spMk id="38" creationId="{1EE285D5-8110-4AE6-AF36-F83E457E175B}"/>
          </ac:spMkLst>
        </pc:spChg>
        <pc:spChg chg="add del">
          <ac:chgData name="Michael" userId="0df92e9667c24698" providerId="LiveId" clId="{BCF6624D-8897-4EE8-AD3C-FE9D7778F6D2}" dt="2021-02-13T22:51:03.789" v="2225" actId="26606"/>
          <ac:spMkLst>
            <pc:docMk/>
            <pc:sldMk cId="223381919" sldId="271"/>
            <ac:spMk id="39" creationId="{3FCFB1DE-0B7E-48CC-BA90-B2AB0889F9D6}"/>
          </ac:spMkLst>
        </pc:spChg>
        <pc:spChg chg="add del">
          <ac:chgData name="Michael" userId="0df92e9667c24698" providerId="LiveId" clId="{BCF6624D-8897-4EE8-AD3C-FE9D7778F6D2}" dt="2021-02-13T22:51:03.789" v="2225" actId="26606"/>
          <ac:spMkLst>
            <pc:docMk/>
            <pc:sldMk cId="223381919" sldId="271"/>
            <ac:spMk id="40" creationId="{4CD28351-F85D-4EC7-AF43-2CAF20545C04}"/>
          </ac:spMkLst>
        </pc:spChg>
        <pc:spChg chg="add">
          <ac:chgData name="Michael" userId="0df92e9667c24698" providerId="LiveId" clId="{BCF6624D-8897-4EE8-AD3C-FE9D7778F6D2}" dt="2021-02-13T22:51:03.802" v="2226" actId="26606"/>
          <ac:spMkLst>
            <pc:docMk/>
            <pc:sldMk cId="223381919" sldId="271"/>
            <ac:spMk id="42" creationId="{42E59424-33E1-4F37-8425-9F113921968C}"/>
          </ac:spMkLst>
        </pc:spChg>
        <pc:spChg chg="add">
          <ac:chgData name="Michael" userId="0df92e9667c24698" providerId="LiveId" clId="{BCF6624D-8897-4EE8-AD3C-FE9D7778F6D2}" dt="2021-02-13T22:51:03.802" v="2226" actId="26606"/>
          <ac:spMkLst>
            <pc:docMk/>
            <pc:sldMk cId="223381919" sldId="271"/>
            <ac:spMk id="43" creationId="{9694F8A0-A600-40AB-84BE-03637A1D71FD}"/>
          </ac:spMkLst>
        </pc:spChg>
        <pc:spChg chg="add">
          <ac:chgData name="Michael" userId="0df92e9667c24698" providerId="LiveId" clId="{BCF6624D-8897-4EE8-AD3C-FE9D7778F6D2}" dt="2021-02-13T22:51:03.802" v="2226" actId="26606"/>
          <ac:spMkLst>
            <pc:docMk/>
            <pc:sldMk cId="223381919" sldId="271"/>
            <ac:spMk id="44" creationId="{535742DD-1B16-4E9D-B715-0D74B4574A68}"/>
          </ac:spMkLst>
        </pc:spChg>
        <pc:spChg chg="add mod">
          <ac:chgData name="Michael" userId="0df92e9667c24698" providerId="LiveId" clId="{BCF6624D-8897-4EE8-AD3C-FE9D7778F6D2}" dt="2021-02-18T19:23:46.294" v="2362" actId="1076"/>
          <ac:spMkLst>
            <pc:docMk/>
            <pc:sldMk cId="223381919" sldId="271"/>
            <ac:spMk id="45" creationId="{8E4D4027-F414-4C15-9A2C-58E49AEC2AAB}"/>
          </ac:spMkLst>
        </pc:spChg>
        <pc:picChg chg="add mod ord">
          <ac:chgData name="Michael" userId="0df92e9667c24698" providerId="LiveId" clId="{BCF6624D-8897-4EE8-AD3C-FE9D7778F6D2}" dt="2021-02-18T19:24:07.116" v="2367" actId="1076"/>
          <ac:picMkLst>
            <pc:docMk/>
            <pc:sldMk cId="223381919" sldId="271"/>
            <ac:picMk id="5" creationId="{2330984F-57CF-4BDE-8D54-4433EFE2D646}"/>
          </ac:picMkLst>
        </pc:picChg>
        <pc:picChg chg="add del mod ord">
          <ac:chgData name="Michael" userId="0df92e9667c24698" providerId="LiveId" clId="{BCF6624D-8897-4EE8-AD3C-FE9D7778F6D2}" dt="2021-02-18T19:23:29.673" v="2356" actId="478"/>
          <ac:picMkLst>
            <pc:docMk/>
            <pc:sldMk cId="223381919" sldId="271"/>
            <ac:picMk id="6" creationId="{4F6F52CC-5D7B-4847-8BA0-7023FA4DE228}"/>
          </ac:picMkLst>
        </pc:picChg>
        <pc:picChg chg="add del mod ord">
          <ac:chgData name="Michael" userId="0df92e9667c24698" providerId="LiveId" clId="{BCF6624D-8897-4EE8-AD3C-FE9D7778F6D2}" dt="2021-02-18T19:23:30.481" v="2358" actId="478"/>
          <ac:picMkLst>
            <pc:docMk/>
            <pc:sldMk cId="223381919" sldId="271"/>
            <ac:picMk id="7" creationId="{64AC9339-B095-439B-AF6A-A6F1E2468AA6}"/>
          </ac:picMkLst>
        </pc:picChg>
        <pc:picChg chg="add del mod">
          <ac:chgData name="Michael" userId="0df92e9667c24698" providerId="LiveId" clId="{BCF6624D-8897-4EE8-AD3C-FE9D7778F6D2}" dt="2021-02-18T19:23:30.114" v="2357" actId="478"/>
          <ac:picMkLst>
            <pc:docMk/>
            <pc:sldMk cId="223381919" sldId="271"/>
            <ac:picMk id="8" creationId="{AAB9439D-84E1-4C8F-8ED8-052675E73873}"/>
          </ac:picMkLst>
        </pc:picChg>
      </pc:sldChg>
      <pc:sldChg chg="addSp delSp modSp new del mod">
        <pc:chgData name="Michael" userId="0df92e9667c24698" providerId="LiveId" clId="{BCF6624D-8897-4EE8-AD3C-FE9D7778F6D2}" dt="2021-02-13T22:52:50.923" v="2228" actId="47"/>
        <pc:sldMkLst>
          <pc:docMk/>
          <pc:sldMk cId="3236121552" sldId="272"/>
        </pc:sldMkLst>
        <pc:spChg chg="mod">
          <ac:chgData name="Michael" userId="0df92e9667c24698" providerId="LiveId" clId="{BCF6624D-8897-4EE8-AD3C-FE9D7778F6D2}" dt="2021-02-13T22:14:21.490" v="1626"/>
          <ac:spMkLst>
            <pc:docMk/>
            <pc:sldMk cId="3236121552" sldId="272"/>
            <ac:spMk id="2" creationId="{684E5764-BC2F-4954-9E99-507728E04703}"/>
          </ac:spMkLst>
        </pc:spChg>
        <pc:spChg chg="del">
          <ac:chgData name="Michael" userId="0df92e9667c24698" providerId="LiveId" clId="{BCF6624D-8897-4EE8-AD3C-FE9D7778F6D2}" dt="2021-02-13T00:28:33.871" v="1349" actId="931"/>
          <ac:spMkLst>
            <pc:docMk/>
            <pc:sldMk cId="3236121552" sldId="272"/>
            <ac:spMk id="3" creationId="{BC461101-FE26-467F-92AD-C124B24D6844}"/>
          </ac:spMkLst>
        </pc:spChg>
        <pc:picChg chg="add mod">
          <ac:chgData name="Michael" userId="0df92e9667c24698" providerId="LiveId" clId="{BCF6624D-8897-4EE8-AD3C-FE9D7778F6D2}" dt="2021-02-13T22:14:21.490" v="1626"/>
          <ac:picMkLst>
            <pc:docMk/>
            <pc:sldMk cId="3236121552" sldId="272"/>
            <ac:picMk id="5" creationId="{A1E0D4CE-FF33-4FBE-B115-ED2A99DC24A0}"/>
          </ac:picMkLst>
        </pc:picChg>
      </pc:sldChg>
      <pc:sldChg chg="addSp delSp modSp new mod setBg">
        <pc:chgData name="Michael" userId="0df92e9667c24698" providerId="LiveId" clId="{BCF6624D-8897-4EE8-AD3C-FE9D7778F6D2}" dt="2021-02-13T22:46:38.711" v="2184"/>
        <pc:sldMkLst>
          <pc:docMk/>
          <pc:sldMk cId="3990318081" sldId="273"/>
        </pc:sldMkLst>
        <pc:spChg chg="mod">
          <ac:chgData name="Michael" userId="0df92e9667c24698" providerId="LiveId" clId="{BCF6624D-8897-4EE8-AD3C-FE9D7778F6D2}" dt="2021-02-13T22:17:00.506" v="1710" actId="26606"/>
          <ac:spMkLst>
            <pc:docMk/>
            <pc:sldMk cId="3990318081" sldId="273"/>
            <ac:spMk id="2" creationId="{C62B18B4-BD10-4DB8-9B4D-885FCFE4E49E}"/>
          </ac:spMkLst>
        </pc:spChg>
        <pc:spChg chg="del">
          <ac:chgData name="Michael" userId="0df92e9667c24698" providerId="LiveId" clId="{BCF6624D-8897-4EE8-AD3C-FE9D7778F6D2}" dt="2021-02-13T00:31:24.980" v="1356" actId="931"/>
          <ac:spMkLst>
            <pc:docMk/>
            <pc:sldMk cId="3990318081" sldId="273"/>
            <ac:spMk id="3" creationId="{AA5CFC42-EF85-4091-B91F-4D08A7D814A2}"/>
          </ac:spMkLst>
        </pc:spChg>
        <pc:spChg chg="add del">
          <ac:chgData name="Michael" userId="0df92e9667c24698" providerId="LiveId" clId="{BCF6624D-8897-4EE8-AD3C-FE9D7778F6D2}" dt="2021-02-13T22:16:22" v="1688" actId="26606"/>
          <ac:spMkLst>
            <pc:docMk/>
            <pc:sldMk cId="3990318081" sldId="273"/>
            <ac:spMk id="12" creationId="{DA381740-063A-41A4-836D-85D14980EEF0}"/>
          </ac:spMkLst>
        </pc:spChg>
        <pc:spChg chg="add del">
          <ac:chgData name="Michael" userId="0df92e9667c24698" providerId="LiveId" clId="{BCF6624D-8897-4EE8-AD3C-FE9D7778F6D2}" dt="2021-02-13T22:16:22" v="1688" actId="26606"/>
          <ac:spMkLst>
            <pc:docMk/>
            <pc:sldMk cId="3990318081" sldId="273"/>
            <ac:spMk id="14" creationId="{C4879EFC-8E62-4E00-973C-C45EE9EC676D}"/>
          </ac:spMkLst>
        </pc:spChg>
        <pc:spChg chg="add del">
          <ac:chgData name="Michael" userId="0df92e9667c24698" providerId="LiveId" clId="{BCF6624D-8897-4EE8-AD3C-FE9D7778F6D2}" dt="2021-02-13T22:16:22" v="1688" actId="26606"/>
          <ac:spMkLst>
            <pc:docMk/>
            <pc:sldMk cId="3990318081" sldId="273"/>
            <ac:spMk id="16" creationId="{D6A9C53F-5F90-40A5-8C85-5412D39C8C68}"/>
          </ac:spMkLst>
        </pc:spChg>
        <pc:spChg chg="add del">
          <ac:chgData name="Michael" userId="0df92e9667c24698" providerId="LiveId" clId="{BCF6624D-8897-4EE8-AD3C-FE9D7778F6D2}" dt="2021-02-13T22:17:00.506" v="1710" actId="26606"/>
          <ac:spMkLst>
            <pc:docMk/>
            <pc:sldMk cId="3990318081" sldId="273"/>
            <ac:spMk id="18" creationId="{DA381740-063A-41A4-836D-85D14980EEF0}"/>
          </ac:spMkLst>
        </pc:spChg>
        <pc:spChg chg="add del">
          <ac:chgData name="Michael" userId="0df92e9667c24698" providerId="LiveId" clId="{BCF6624D-8897-4EE8-AD3C-FE9D7778F6D2}" dt="2021-02-13T22:17:00.506" v="1710" actId="26606"/>
          <ac:spMkLst>
            <pc:docMk/>
            <pc:sldMk cId="3990318081" sldId="273"/>
            <ac:spMk id="19" creationId="{F0087D53-9295-4463-AAE4-D5C626046E9F}"/>
          </ac:spMkLst>
        </pc:spChg>
        <pc:spChg chg="add del">
          <ac:chgData name="Michael" userId="0df92e9667c24698" providerId="LiveId" clId="{BCF6624D-8897-4EE8-AD3C-FE9D7778F6D2}" dt="2021-02-13T22:17:00.506" v="1710" actId="26606"/>
          <ac:spMkLst>
            <pc:docMk/>
            <pc:sldMk cId="3990318081" sldId="273"/>
            <ac:spMk id="20" creationId="{D6A9C53F-5F90-40A5-8C85-5412D39C8C68}"/>
          </ac:spMkLst>
        </pc:spChg>
        <pc:spChg chg="add del">
          <ac:chgData name="Michael" userId="0df92e9667c24698" providerId="LiveId" clId="{BCF6624D-8897-4EE8-AD3C-FE9D7778F6D2}" dt="2021-02-13T22:16:47.802" v="1699" actId="26606"/>
          <ac:spMkLst>
            <pc:docMk/>
            <pc:sldMk cId="3990318081" sldId="273"/>
            <ac:spMk id="24" creationId="{451E0129-8208-4AD7-8DCC-9E4C21BD289F}"/>
          </ac:spMkLst>
        </pc:spChg>
        <pc:spChg chg="add del">
          <ac:chgData name="Michael" userId="0df92e9667c24698" providerId="LiveId" clId="{BCF6624D-8897-4EE8-AD3C-FE9D7778F6D2}" dt="2021-02-13T22:16:45.795" v="1695" actId="26606"/>
          <ac:spMkLst>
            <pc:docMk/>
            <pc:sldMk cId="3990318081" sldId="273"/>
            <ac:spMk id="25" creationId="{DA381740-063A-41A4-836D-85D14980EEF0}"/>
          </ac:spMkLst>
        </pc:spChg>
        <pc:spChg chg="add del">
          <ac:chgData name="Michael" userId="0df92e9667c24698" providerId="LiveId" clId="{BCF6624D-8897-4EE8-AD3C-FE9D7778F6D2}" dt="2021-02-13T22:16:45.795" v="1695" actId="26606"/>
          <ac:spMkLst>
            <pc:docMk/>
            <pc:sldMk cId="3990318081" sldId="273"/>
            <ac:spMk id="27" creationId="{DA21A4AC-5300-4176-B2FB-67830A380702}"/>
          </ac:spMkLst>
        </pc:spChg>
        <pc:spChg chg="add del">
          <ac:chgData name="Michael" userId="0df92e9667c24698" providerId="LiveId" clId="{BCF6624D-8897-4EE8-AD3C-FE9D7778F6D2}" dt="2021-02-13T22:16:46.469" v="1697" actId="26606"/>
          <ac:spMkLst>
            <pc:docMk/>
            <pc:sldMk cId="3990318081" sldId="273"/>
            <ac:spMk id="29" creationId="{DA381740-063A-41A4-836D-85D14980EEF0}"/>
          </ac:spMkLst>
        </pc:spChg>
        <pc:spChg chg="add del">
          <ac:chgData name="Michael" userId="0df92e9667c24698" providerId="LiveId" clId="{BCF6624D-8897-4EE8-AD3C-FE9D7778F6D2}" dt="2021-02-13T22:16:46.469" v="1697" actId="26606"/>
          <ac:spMkLst>
            <pc:docMk/>
            <pc:sldMk cId="3990318081" sldId="273"/>
            <ac:spMk id="30" creationId="{D880886B-02ED-4317-9236-CB60C22CF7F3}"/>
          </ac:spMkLst>
        </pc:spChg>
        <pc:spChg chg="add del">
          <ac:chgData name="Michael" userId="0df92e9667c24698" providerId="LiveId" clId="{BCF6624D-8897-4EE8-AD3C-FE9D7778F6D2}" dt="2021-02-13T22:16:57.081" v="1705" actId="26606"/>
          <ac:spMkLst>
            <pc:docMk/>
            <pc:sldMk cId="3990318081" sldId="273"/>
            <ac:spMk id="31" creationId="{535742DD-1B16-4E9D-B715-0D74B4574A68}"/>
          </ac:spMkLst>
        </pc:spChg>
        <pc:spChg chg="add del">
          <ac:chgData name="Michael" userId="0df92e9667c24698" providerId="LiveId" clId="{BCF6624D-8897-4EE8-AD3C-FE9D7778F6D2}" dt="2021-02-13T22:16:47.802" v="1699" actId="26606"/>
          <ac:spMkLst>
            <pc:docMk/>
            <pc:sldMk cId="3990318081" sldId="273"/>
            <ac:spMk id="32" creationId="{EAE48C4B-3A90-42C3-BA00-6092B477179E}"/>
          </ac:spMkLst>
        </pc:spChg>
        <pc:spChg chg="add del">
          <ac:chgData name="Michael" userId="0df92e9667c24698" providerId="LiveId" clId="{BCF6624D-8897-4EE8-AD3C-FE9D7778F6D2}" dt="2021-02-13T22:16:47.802" v="1699" actId="26606"/>
          <ac:spMkLst>
            <pc:docMk/>
            <pc:sldMk cId="3990318081" sldId="273"/>
            <ac:spMk id="33" creationId="{3FCFB1DE-0B7E-48CC-BA90-B2AB0889F9D6}"/>
          </ac:spMkLst>
        </pc:spChg>
        <pc:spChg chg="add del">
          <ac:chgData name="Michael" userId="0df92e9667c24698" providerId="LiveId" clId="{BCF6624D-8897-4EE8-AD3C-FE9D7778F6D2}" dt="2021-02-13T22:16:49.362" v="1701" actId="26606"/>
          <ac:spMkLst>
            <pc:docMk/>
            <pc:sldMk cId="3990318081" sldId="273"/>
            <ac:spMk id="35" creationId="{352BEC0E-22F8-46D0-9632-375DB541B06C}"/>
          </ac:spMkLst>
        </pc:spChg>
        <pc:spChg chg="add del">
          <ac:chgData name="Michael" userId="0df92e9667c24698" providerId="LiveId" clId="{BCF6624D-8897-4EE8-AD3C-FE9D7778F6D2}" dt="2021-02-13T22:16:49.362" v="1701" actId="26606"/>
          <ac:spMkLst>
            <pc:docMk/>
            <pc:sldMk cId="3990318081" sldId="273"/>
            <ac:spMk id="36" creationId="{3FCFB1DE-0B7E-48CC-BA90-B2AB0889F9D6}"/>
          </ac:spMkLst>
        </pc:spChg>
        <pc:spChg chg="add del">
          <ac:chgData name="Michael" userId="0df92e9667c24698" providerId="LiveId" clId="{BCF6624D-8897-4EE8-AD3C-FE9D7778F6D2}" dt="2021-02-13T22:16:49.362" v="1701" actId="26606"/>
          <ac:spMkLst>
            <pc:docMk/>
            <pc:sldMk cId="3990318081" sldId="273"/>
            <ac:spMk id="37" creationId="{DE313239-C7B2-4721-900F-BD22091DC5F0}"/>
          </ac:spMkLst>
        </pc:spChg>
        <pc:spChg chg="add del">
          <ac:chgData name="Michael" userId="0df92e9667c24698" providerId="LiveId" clId="{BCF6624D-8897-4EE8-AD3C-FE9D7778F6D2}" dt="2021-02-13T22:16:50.233" v="1703" actId="26606"/>
          <ac:spMkLst>
            <pc:docMk/>
            <pc:sldMk cId="3990318081" sldId="273"/>
            <ac:spMk id="39" creationId="{95B1FC96-0749-41C9-BAED-E089E77149FA}"/>
          </ac:spMkLst>
        </pc:spChg>
        <pc:spChg chg="add del">
          <ac:chgData name="Michael" userId="0df92e9667c24698" providerId="LiveId" clId="{BCF6624D-8897-4EE8-AD3C-FE9D7778F6D2}" dt="2021-02-13T22:16:50.233" v="1703" actId="26606"/>
          <ac:spMkLst>
            <pc:docMk/>
            <pc:sldMk cId="3990318081" sldId="273"/>
            <ac:spMk id="40" creationId="{535742DD-1B16-4E9D-B715-0D74B4574A68}"/>
          </ac:spMkLst>
        </pc:spChg>
        <pc:spChg chg="add del">
          <ac:chgData name="Michael" userId="0df92e9667c24698" providerId="LiveId" clId="{BCF6624D-8897-4EE8-AD3C-FE9D7778F6D2}" dt="2021-02-13T22:16:50.233" v="1703" actId="26606"/>
          <ac:spMkLst>
            <pc:docMk/>
            <pc:sldMk cId="3990318081" sldId="273"/>
            <ac:spMk id="41" creationId="{6CB1EA40-F83A-4BCA-9270-12A5F5AEAE67}"/>
          </ac:spMkLst>
        </pc:spChg>
        <pc:spChg chg="add del">
          <ac:chgData name="Michael" userId="0df92e9667c24698" providerId="LiveId" clId="{BCF6624D-8897-4EE8-AD3C-FE9D7778F6D2}" dt="2021-02-13T22:16:57.081" v="1705" actId="26606"/>
          <ac:spMkLst>
            <pc:docMk/>
            <pc:sldMk cId="3990318081" sldId="273"/>
            <ac:spMk id="43" creationId="{69D47016-023F-44BD-981C-50E7A10A6609}"/>
          </ac:spMkLst>
        </pc:spChg>
        <pc:spChg chg="add del">
          <ac:chgData name="Michael" userId="0df92e9667c24698" providerId="LiveId" clId="{BCF6624D-8897-4EE8-AD3C-FE9D7778F6D2}" dt="2021-02-13T22:16:57.081" v="1705" actId="26606"/>
          <ac:spMkLst>
            <pc:docMk/>
            <pc:sldMk cId="3990318081" sldId="273"/>
            <ac:spMk id="45" creationId="{FB448F7C-07D6-4DF4-92E7-D4FB4314F2D7}"/>
          </ac:spMkLst>
        </pc:spChg>
        <pc:spChg chg="add del">
          <ac:chgData name="Michael" userId="0df92e9667c24698" providerId="LiveId" clId="{BCF6624D-8897-4EE8-AD3C-FE9D7778F6D2}" dt="2021-02-13T22:16:58.249" v="1707" actId="26606"/>
          <ac:spMkLst>
            <pc:docMk/>
            <pc:sldMk cId="3990318081" sldId="273"/>
            <ac:spMk id="47" creationId="{5AC1364A-3E3D-4F0D-8776-78AF3A270DD6}"/>
          </ac:spMkLst>
        </pc:spChg>
        <pc:spChg chg="add del">
          <ac:chgData name="Michael" userId="0df92e9667c24698" providerId="LiveId" clId="{BCF6624D-8897-4EE8-AD3C-FE9D7778F6D2}" dt="2021-02-13T22:16:58.249" v="1707" actId="26606"/>
          <ac:spMkLst>
            <pc:docMk/>
            <pc:sldMk cId="3990318081" sldId="273"/>
            <ac:spMk id="48" creationId="{3FCFB1DE-0B7E-48CC-BA90-B2AB0889F9D6}"/>
          </ac:spMkLst>
        </pc:spChg>
        <pc:spChg chg="add del">
          <ac:chgData name="Michael" userId="0df92e9667c24698" providerId="LiveId" clId="{BCF6624D-8897-4EE8-AD3C-FE9D7778F6D2}" dt="2021-02-13T22:16:58.249" v="1707" actId="26606"/>
          <ac:spMkLst>
            <pc:docMk/>
            <pc:sldMk cId="3990318081" sldId="273"/>
            <ac:spMk id="49" creationId="{F1837749-FF41-49CF-BA4C-C1E27599C90A}"/>
          </ac:spMkLst>
        </pc:spChg>
        <pc:spChg chg="add del">
          <ac:chgData name="Michael" userId="0df92e9667c24698" providerId="LiveId" clId="{BCF6624D-8897-4EE8-AD3C-FE9D7778F6D2}" dt="2021-02-13T22:17:00.500" v="1709" actId="26606"/>
          <ac:spMkLst>
            <pc:docMk/>
            <pc:sldMk cId="3990318081" sldId="273"/>
            <ac:spMk id="51" creationId="{394842B0-684D-44CC-B4BC-D13331CFD290}"/>
          </ac:spMkLst>
        </pc:spChg>
        <pc:spChg chg="add del">
          <ac:chgData name="Michael" userId="0df92e9667c24698" providerId="LiveId" clId="{BCF6624D-8897-4EE8-AD3C-FE9D7778F6D2}" dt="2021-02-13T22:17:00.500" v="1709" actId="26606"/>
          <ac:spMkLst>
            <pc:docMk/>
            <pc:sldMk cId="3990318081" sldId="273"/>
            <ac:spMk id="52" creationId="{3FCFB1DE-0B7E-48CC-BA90-B2AB0889F9D6}"/>
          </ac:spMkLst>
        </pc:spChg>
        <pc:spChg chg="add del">
          <ac:chgData name="Michael" userId="0df92e9667c24698" providerId="LiveId" clId="{BCF6624D-8897-4EE8-AD3C-FE9D7778F6D2}" dt="2021-02-13T22:17:00.500" v="1709" actId="26606"/>
          <ac:spMkLst>
            <pc:docMk/>
            <pc:sldMk cId="3990318081" sldId="273"/>
            <ac:spMk id="53" creationId="{1C2A72BF-FADC-44B7-ADA1-5074A0E410AE}"/>
          </ac:spMkLst>
        </pc:spChg>
        <pc:spChg chg="add">
          <ac:chgData name="Michael" userId="0df92e9667c24698" providerId="LiveId" clId="{BCF6624D-8897-4EE8-AD3C-FE9D7778F6D2}" dt="2021-02-13T22:17:00.506" v="1710" actId="26606"/>
          <ac:spMkLst>
            <pc:docMk/>
            <pc:sldMk cId="3990318081" sldId="273"/>
            <ac:spMk id="55" creationId="{DA381740-063A-41A4-836D-85D14980EEF0}"/>
          </ac:spMkLst>
        </pc:spChg>
        <pc:spChg chg="add">
          <ac:chgData name="Michael" userId="0df92e9667c24698" providerId="LiveId" clId="{BCF6624D-8897-4EE8-AD3C-FE9D7778F6D2}" dt="2021-02-13T22:17:00.506" v="1710" actId="26606"/>
          <ac:spMkLst>
            <pc:docMk/>
            <pc:sldMk cId="3990318081" sldId="273"/>
            <ac:spMk id="56" creationId="{C4879EFC-8E62-4E00-973C-C45EE9EC676D}"/>
          </ac:spMkLst>
        </pc:spChg>
        <pc:spChg chg="add">
          <ac:chgData name="Michael" userId="0df92e9667c24698" providerId="LiveId" clId="{BCF6624D-8897-4EE8-AD3C-FE9D7778F6D2}" dt="2021-02-13T22:17:00.506" v="1710" actId="26606"/>
          <ac:spMkLst>
            <pc:docMk/>
            <pc:sldMk cId="3990318081" sldId="273"/>
            <ac:spMk id="57" creationId="{D6A9C53F-5F90-40A5-8C85-5412D39C8C68}"/>
          </ac:spMkLst>
        </pc:spChg>
        <pc:picChg chg="add mod ord">
          <ac:chgData name="Michael" userId="0df92e9667c24698" providerId="LiveId" clId="{BCF6624D-8897-4EE8-AD3C-FE9D7778F6D2}" dt="2021-02-13T22:18:26.299" v="1828" actId="14100"/>
          <ac:picMkLst>
            <pc:docMk/>
            <pc:sldMk cId="3990318081" sldId="273"/>
            <ac:picMk id="5" creationId="{E3B05669-03B0-4A16-AA6C-4EEA3C1F4DA0}"/>
          </ac:picMkLst>
        </pc:picChg>
        <pc:picChg chg="add mod ord">
          <ac:chgData name="Michael" userId="0df92e9667c24698" providerId="LiveId" clId="{BCF6624D-8897-4EE8-AD3C-FE9D7778F6D2}" dt="2021-02-13T22:18:16.774" v="1827" actId="14100"/>
          <ac:picMkLst>
            <pc:docMk/>
            <pc:sldMk cId="3990318081" sldId="273"/>
            <ac:picMk id="7" creationId="{49D2FCD9-E495-4CD1-A993-4C348DD43E37}"/>
          </ac:picMkLst>
        </pc:picChg>
        <pc:inkChg chg="add del">
          <ac:chgData name="Michael" userId="0df92e9667c24698" providerId="LiveId" clId="{BCF6624D-8897-4EE8-AD3C-FE9D7778F6D2}" dt="2021-02-13T22:16:57.081" v="1705" actId="26606"/>
          <ac:inkMkLst>
            <pc:docMk/>
            <pc:sldMk cId="3990318081" sldId="273"/>
            <ac:inkMk id="44" creationId="{070477C5-0410-4E4F-97A1-F84C2465C187}"/>
          </ac:inkMkLst>
        </pc:inkChg>
      </pc:sldChg>
      <pc:sldChg chg="addSp delSp modSp new mod setBg">
        <pc:chgData name="Michael" userId="0df92e9667c24698" providerId="LiveId" clId="{BCF6624D-8897-4EE8-AD3C-FE9D7778F6D2}" dt="2021-02-13T22:46:44.267" v="2185"/>
        <pc:sldMkLst>
          <pc:docMk/>
          <pc:sldMk cId="522484271" sldId="274"/>
        </pc:sldMkLst>
        <pc:spChg chg="mod">
          <ac:chgData name="Michael" userId="0df92e9667c24698" providerId="LiveId" clId="{BCF6624D-8897-4EE8-AD3C-FE9D7778F6D2}" dt="2021-02-13T22:27:12.330" v="1882" actId="20577"/>
          <ac:spMkLst>
            <pc:docMk/>
            <pc:sldMk cId="522484271" sldId="274"/>
            <ac:spMk id="2" creationId="{D5D2BE06-5CAF-4350-89EE-D9765741756A}"/>
          </ac:spMkLst>
        </pc:spChg>
        <pc:spChg chg="del">
          <ac:chgData name="Michael" userId="0df92e9667c24698" providerId="LiveId" clId="{BCF6624D-8897-4EE8-AD3C-FE9D7778F6D2}" dt="2021-02-13T00:33:30.093" v="1378" actId="931"/>
          <ac:spMkLst>
            <pc:docMk/>
            <pc:sldMk cId="522484271" sldId="274"/>
            <ac:spMk id="3" creationId="{7FD4CA6B-7140-4B79-8460-C368F8091BF7}"/>
          </ac:spMkLst>
        </pc:spChg>
        <pc:spChg chg="add mod">
          <ac:chgData name="Michael" userId="0df92e9667c24698" providerId="LiveId" clId="{BCF6624D-8897-4EE8-AD3C-FE9D7778F6D2}" dt="2021-02-13T22:26:45.493" v="1877" actId="13926"/>
          <ac:spMkLst>
            <pc:docMk/>
            <pc:sldMk cId="522484271" sldId="274"/>
            <ac:spMk id="8" creationId="{5C7072DE-F125-46DD-A5EC-C8F6A75A2A38}"/>
          </ac:spMkLst>
        </pc:spChg>
        <pc:spChg chg="add mod">
          <ac:chgData name="Michael" userId="0df92e9667c24698" providerId="LiveId" clId="{BCF6624D-8897-4EE8-AD3C-FE9D7778F6D2}" dt="2021-02-13T22:27:59.970" v="1924" actId="20577"/>
          <ac:spMkLst>
            <pc:docMk/>
            <pc:sldMk cId="522484271" sldId="274"/>
            <ac:spMk id="11" creationId="{C0FC903E-9B5E-4597-8CA1-6493A0F6ACF9}"/>
          </ac:spMkLst>
        </pc:spChg>
        <pc:picChg chg="add mod">
          <ac:chgData name="Michael" userId="0df92e9667c24698" providerId="LiveId" clId="{BCF6624D-8897-4EE8-AD3C-FE9D7778F6D2}" dt="2021-02-13T22:20:12.600" v="1837" actId="14100"/>
          <ac:picMkLst>
            <pc:docMk/>
            <pc:sldMk cId="522484271" sldId="274"/>
            <ac:picMk id="5" creationId="{1C24FF98-5DD8-47BD-8028-7B5A9BD1626E}"/>
          </ac:picMkLst>
        </pc:picChg>
        <pc:picChg chg="add del mod">
          <ac:chgData name="Michael" userId="0df92e9667c24698" providerId="LiveId" clId="{BCF6624D-8897-4EE8-AD3C-FE9D7778F6D2}" dt="2021-02-13T22:20:02.488" v="1835" actId="478"/>
          <ac:picMkLst>
            <pc:docMk/>
            <pc:sldMk cId="522484271" sldId="274"/>
            <ac:picMk id="7" creationId="{774F87DF-E1DE-4E03-94D1-7557CB7CA164}"/>
          </ac:picMkLst>
        </pc:picChg>
        <pc:picChg chg="add mod">
          <ac:chgData name="Michael" userId="0df92e9667c24698" providerId="LiveId" clId="{BCF6624D-8897-4EE8-AD3C-FE9D7778F6D2}" dt="2021-02-13T22:25:23.704" v="1865" actId="962"/>
          <ac:picMkLst>
            <pc:docMk/>
            <pc:sldMk cId="522484271" sldId="274"/>
            <ac:picMk id="10" creationId="{E63D55AB-868F-4D73-AFEB-7018D13527BA}"/>
          </ac:picMkLst>
        </pc:picChg>
      </pc:sldChg>
      <pc:sldChg chg="addSp delSp modSp new mod setBg">
        <pc:chgData name="Michael" userId="0df92e9667c24698" providerId="LiveId" clId="{BCF6624D-8897-4EE8-AD3C-FE9D7778F6D2}" dt="2021-02-13T22:46:48.595" v="2186"/>
        <pc:sldMkLst>
          <pc:docMk/>
          <pc:sldMk cId="3355971880" sldId="275"/>
        </pc:sldMkLst>
        <pc:spChg chg="mod">
          <ac:chgData name="Michael" userId="0df92e9667c24698" providerId="LiveId" clId="{BCF6624D-8897-4EE8-AD3C-FE9D7778F6D2}" dt="2021-02-13T22:29:24.794" v="1946" actId="20577"/>
          <ac:spMkLst>
            <pc:docMk/>
            <pc:sldMk cId="3355971880" sldId="275"/>
            <ac:spMk id="2" creationId="{70B58001-7D8A-4845-9002-F2442F4A6F7A}"/>
          </ac:spMkLst>
        </pc:spChg>
        <pc:spChg chg="del">
          <ac:chgData name="Michael" userId="0df92e9667c24698" providerId="LiveId" clId="{BCF6624D-8897-4EE8-AD3C-FE9D7778F6D2}" dt="2021-02-13T00:34:31.786" v="1396" actId="931"/>
          <ac:spMkLst>
            <pc:docMk/>
            <pc:sldMk cId="3355971880" sldId="275"/>
            <ac:spMk id="3" creationId="{5DDA4F52-E5FD-4A62-A86F-D1B8606F2CF3}"/>
          </ac:spMkLst>
        </pc:spChg>
        <pc:spChg chg="add del mod">
          <ac:chgData name="Michael" userId="0df92e9667c24698" providerId="LiveId" clId="{BCF6624D-8897-4EE8-AD3C-FE9D7778F6D2}" dt="2021-02-13T22:29:12.473" v="1926" actId="478"/>
          <ac:spMkLst>
            <pc:docMk/>
            <pc:sldMk cId="3355971880" sldId="275"/>
            <ac:spMk id="9" creationId="{5347AC84-51A9-45CA-B892-5AE007E96CBD}"/>
          </ac:spMkLst>
        </pc:spChg>
        <pc:spChg chg="add mod">
          <ac:chgData name="Michael" userId="0df92e9667c24698" providerId="LiveId" clId="{BCF6624D-8897-4EE8-AD3C-FE9D7778F6D2}" dt="2021-02-13T22:29:44.564" v="1972" actId="404"/>
          <ac:spMkLst>
            <pc:docMk/>
            <pc:sldMk cId="3355971880" sldId="275"/>
            <ac:spMk id="10" creationId="{D261652D-5966-4419-A2F8-E5A03D1249BA}"/>
          </ac:spMkLst>
        </pc:spChg>
        <pc:spChg chg="add mod">
          <ac:chgData name="Michael" userId="0df92e9667c24698" providerId="LiveId" clId="{BCF6624D-8897-4EE8-AD3C-FE9D7778F6D2}" dt="2021-02-13T22:37:41.985" v="2072" actId="13926"/>
          <ac:spMkLst>
            <pc:docMk/>
            <pc:sldMk cId="3355971880" sldId="275"/>
            <ac:spMk id="15" creationId="{F55B7B87-D520-4D35-B672-EF1E58E36524}"/>
          </ac:spMkLst>
        </pc:spChg>
        <pc:picChg chg="add del mod">
          <ac:chgData name="Michael" userId="0df92e9667c24698" providerId="LiveId" clId="{BCF6624D-8897-4EE8-AD3C-FE9D7778F6D2}" dt="2021-02-13T22:29:07.993" v="1925" actId="478"/>
          <ac:picMkLst>
            <pc:docMk/>
            <pc:sldMk cId="3355971880" sldId="275"/>
            <ac:picMk id="5" creationId="{9203CD47-8C06-4290-9702-357630747A65}"/>
          </ac:picMkLst>
        </pc:picChg>
        <pc:picChg chg="add del mod">
          <ac:chgData name="Michael" userId="0df92e9667c24698" providerId="LiveId" clId="{BCF6624D-8897-4EE8-AD3C-FE9D7778F6D2}" dt="2021-02-13T22:29:13.082" v="1927" actId="478"/>
          <ac:picMkLst>
            <pc:docMk/>
            <pc:sldMk cId="3355971880" sldId="275"/>
            <ac:picMk id="7" creationId="{7308ED22-4200-4A9C-82AD-7E7CDD393F92}"/>
          </ac:picMkLst>
        </pc:picChg>
        <pc:picChg chg="add mod">
          <ac:chgData name="Michael" userId="0df92e9667c24698" providerId="LiveId" clId="{BCF6624D-8897-4EE8-AD3C-FE9D7778F6D2}" dt="2021-02-13T22:36:00.833" v="2057" actId="1076"/>
          <ac:picMkLst>
            <pc:docMk/>
            <pc:sldMk cId="3355971880" sldId="275"/>
            <ac:picMk id="12" creationId="{99E87BA9-EE45-4695-9115-94B6507B74B1}"/>
          </ac:picMkLst>
        </pc:picChg>
        <pc:picChg chg="add mod">
          <ac:chgData name="Michael" userId="0df92e9667c24698" providerId="LiveId" clId="{BCF6624D-8897-4EE8-AD3C-FE9D7778F6D2}" dt="2021-02-13T22:36:08.303" v="2060" actId="1076"/>
          <ac:picMkLst>
            <pc:docMk/>
            <pc:sldMk cId="3355971880" sldId="275"/>
            <ac:picMk id="14" creationId="{F5684B04-9DF4-4512-87D1-97F406236660}"/>
          </ac:picMkLst>
        </pc:picChg>
      </pc:sldChg>
      <pc:sldChg chg="addSp delSp modSp new mod setBg modClrScheme chgLayout">
        <pc:chgData name="Michael" userId="0df92e9667c24698" providerId="LiveId" clId="{BCF6624D-8897-4EE8-AD3C-FE9D7778F6D2}" dt="2021-02-13T22:46:55.763" v="2189"/>
        <pc:sldMkLst>
          <pc:docMk/>
          <pc:sldMk cId="3224105307" sldId="276"/>
        </pc:sldMkLst>
        <pc:spChg chg="del mod ord">
          <ac:chgData name="Michael" userId="0df92e9667c24698" providerId="LiveId" clId="{BCF6624D-8897-4EE8-AD3C-FE9D7778F6D2}" dt="2021-02-13T00:36:13.347" v="1423" actId="700"/>
          <ac:spMkLst>
            <pc:docMk/>
            <pc:sldMk cId="3224105307" sldId="276"/>
            <ac:spMk id="2" creationId="{F4877B86-C910-4237-87D3-3162A2D2C494}"/>
          </ac:spMkLst>
        </pc:spChg>
        <pc:spChg chg="del">
          <ac:chgData name="Michael" userId="0df92e9667c24698" providerId="LiveId" clId="{BCF6624D-8897-4EE8-AD3C-FE9D7778F6D2}" dt="2021-02-13T00:35:08.464" v="1408" actId="931"/>
          <ac:spMkLst>
            <pc:docMk/>
            <pc:sldMk cId="3224105307" sldId="276"/>
            <ac:spMk id="3" creationId="{2560ED68-9BA9-4F9C-A829-812EFD9C7214}"/>
          </ac:spMkLst>
        </pc:spChg>
        <pc:spChg chg="add del mod ord">
          <ac:chgData name="Michael" userId="0df92e9667c24698" providerId="LiveId" clId="{BCF6624D-8897-4EE8-AD3C-FE9D7778F6D2}" dt="2021-02-13T00:36:25.950" v="1426" actId="700"/>
          <ac:spMkLst>
            <pc:docMk/>
            <pc:sldMk cId="3224105307" sldId="276"/>
            <ac:spMk id="8" creationId="{FE2ACC5C-537B-41B8-9354-9A1DEFCD0F80}"/>
          </ac:spMkLst>
        </pc:spChg>
        <pc:spChg chg="add del mod ord">
          <ac:chgData name="Michael" userId="0df92e9667c24698" providerId="LiveId" clId="{BCF6624D-8897-4EE8-AD3C-FE9D7778F6D2}" dt="2021-02-13T00:36:25.950" v="1426" actId="700"/>
          <ac:spMkLst>
            <pc:docMk/>
            <pc:sldMk cId="3224105307" sldId="276"/>
            <ac:spMk id="9" creationId="{3841317A-2975-446F-85EE-356F3A1A8B3B}"/>
          </ac:spMkLst>
        </pc:spChg>
        <pc:spChg chg="add mod ord">
          <ac:chgData name="Michael" userId="0df92e9667c24698" providerId="LiveId" clId="{BCF6624D-8897-4EE8-AD3C-FE9D7778F6D2}" dt="2021-02-13T22:14:21.490" v="1626"/>
          <ac:spMkLst>
            <pc:docMk/>
            <pc:sldMk cId="3224105307" sldId="276"/>
            <ac:spMk id="10" creationId="{3EFA0678-B936-4109-81D8-D182C9EFF987}"/>
          </ac:spMkLst>
        </pc:spChg>
        <pc:spChg chg="add mod ord">
          <ac:chgData name="Michael" userId="0df92e9667c24698" providerId="LiveId" clId="{BCF6624D-8897-4EE8-AD3C-FE9D7778F6D2}" dt="2021-02-13T22:14:21.490" v="1626"/>
          <ac:spMkLst>
            <pc:docMk/>
            <pc:sldMk cId="3224105307" sldId="276"/>
            <ac:spMk id="11" creationId="{E85C356F-C5F6-44EE-93D8-D45E299ED35B}"/>
          </ac:spMkLst>
        </pc:spChg>
        <pc:spChg chg="add del mod ord">
          <ac:chgData name="Michael" userId="0df92e9667c24698" providerId="LiveId" clId="{BCF6624D-8897-4EE8-AD3C-FE9D7778F6D2}" dt="2021-02-13T22:09:51.319" v="1551" actId="478"/>
          <ac:spMkLst>
            <pc:docMk/>
            <pc:sldMk cId="3224105307" sldId="276"/>
            <ac:spMk id="12" creationId="{DA503F1C-4DBB-42F2-BD31-80107EE2A1FE}"/>
          </ac:spMkLst>
        </pc:spChg>
        <pc:spChg chg="add del mod ord">
          <ac:chgData name="Michael" userId="0df92e9667c24698" providerId="LiveId" clId="{BCF6624D-8897-4EE8-AD3C-FE9D7778F6D2}" dt="2021-02-13T22:03:48.911" v="1493" actId="931"/>
          <ac:spMkLst>
            <pc:docMk/>
            <pc:sldMk cId="3224105307" sldId="276"/>
            <ac:spMk id="13" creationId="{FDB2A17E-7F5F-4F3A-A2DF-136A276928C0}"/>
          </ac:spMkLst>
        </pc:spChg>
        <pc:spChg chg="add mod">
          <ac:chgData name="Michael" userId="0df92e9667c24698" providerId="LiveId" clId="{BCF6624D-8897-4EE8-AD3C-FE9D7778F6D2}" dt="2021-02-13T22:14:20.228" v="1622" actId="1076"/>
          <ac:spMkLst>
            <pc:docMk/>
            <pc:sldMk cId="3224105307" sldId="276"/>
            <ac:spMk id="14" creationId="{2E2895E7-13D2-4005-87EA-5A7957C0C4A7}"/>
          </ac:spMkLst>
        </pc:spChg>
        <pc:spChg chg="add del mod">
          <ac:chgData name="Michael" userId="0df92e9667c24698" providerId="LiveId" clId="{BCF6624D-8897-4EE8-AD3C-FE9D7778F6D2}" dt="2021-02-13T22:09:52.942" v="1552" actId="478"/>
          <ac:spMkLst>
            <pc:docMk/>
            <pc:sldMk cId="3224105307" sldId="276"/>
            <ac:spMk id="18" creationId="{79E664A8-F802-4FBF-A931-C475A8BB4BFB}"/>
          </ac:spMkLst>
        </pc:spChg>
        <pc:picChg chg="add mod ord">
          <ac:chgData name="Michael" userId="0df92e9667c24698" providerId="LiveId" clId="{BCF6624D-8897-4EE8-AD3C-FE9D7778F6D2}" dt="2021-02-13T22:14:18.373" v="1618" actId="1076"/>
          <ac:picMkLst>
            <pc:docMk/>
            <pc:sldMk cId="3224105307" sldId="276"/>
            <ac:picMk id="5" creationId="{BDF55AC5-0FE7-4CA1-89CF-2D7C28EDA770}"/>
          </ac:picMkLst>
        </pc:picChg>
        <pc:picChg chg="add del mod">
          <ac:chgData name="Michael" userId="0df92e9667c24698" providerId="LiveId" clId="{BCF6624D-8897-4EE8-AD3C-FE9D7778F6D2}" dt="2021-02-13T22:09:57.517" v="1554" actId="478"/>
          <ac:picMkLst>
            <pc:docMk/>
            <pc:sldMk cId="3224105307" sldId="276"/>
            <ac:picMk id="7" creationId="{75ACB865-9861-4AE1-A6C8-FDC361C76090}"/>
          </ac:picMkLst>
        </pc:picChg>
        <pc:picChg chg="add mod">
          <ac:chgData name="Michael" userId="0df92e9667c24698" providerId="LiveId" clId="{BCF6624D-8897-4EE8-AD3C-FE9D7778F6D2}" dt="2021-02-13T22:14:18.931" v="1619" actId="1076"/>
          <ac:picMkLst>
            <pc:docMk/>
            <pc:sldMk cId="3224105307" sldId="276"/>
            <ac:picMk id="16" creationId="{0959BADF-CE2F-46AC-BBBD-A2E1A689D815}"/>
          </ac:picMkLst>
        </pc:picChg>
        <pc:picChg chg="add del mod ord">
          <ac:chgData name="Michael" userId="0df92e9667c24698" providerId="LiveId" clId="{BCF6624D-8897-4EE8-AD3C-FE9D7778F6D2}" dt="2021-02-13T22:11:46.861" v="1582" actId="478"/>
          <ac:picMkLst>
            <pc:docMk/>
            <pc:sldMk cId="3224105307" sldId="276"/>
            <ac:picMk id="20" creationId="{41FD688B-39E2-4F5C-8C0A-A494C891873A}"/>
          </ac:picMkLst>
        </pc:picChg>
        <pc:picChg chg="add del mod ord">
          <ac:chgData name="Michael" userId="0df92e9667c24698" providerId="LiveId" clId="{BCF6624D-8897-4EE8-AD3C-FE9D7778F6D2}" dt="2021-02-13T22:12:21.021" v="1586" actId="478"/>
          <ac:picMkLst>
            <pc:docMk/>
            <pc:sldMk cId="3224105307" sldId="276"/>
            <ac:picMk id="22" creationId="{67955B4E-FEFE-4FCE-B1DF-9AD83B229B86}"/>
          </ac:picMkLst>
        </pc:picChg>
      </pc:sldChg>
      <pc:sldChg chg="addSp delSp modSp new mod setBg">
        <pc:chgData name="Michael" userId="0df92e9667c24698" providerId="LiveId" clId="{BCF6624D-8897-4EE8-AD3C-FE9D7778F6D2}" dt="2021-02-13T22:46:50.628" v="2187"/>
        <pc:sldMkLst>
          <pc:docMk/>
          <pc:sldMk cId="2168021401" sldId="277"/>
        </pc:sldMkLst>
        <pc:spChg chg="mod">
          <ac:chgData name="Michael" userId="0df92e9667c24698" providerId="LiveId" clId="{BCF6624D-8897-4EE8-AD3C-FE9D7778F6D2}" dt="2021-02-13T22:37:58.648" v="2083" actId="20577"/>
          <ac:spMkLst>
            <pc:docMk/>
            <pc:sldMk cId="2168021401" sldId="277"/>
            <ac:spMk id="2" creationId="{313F1D7A-BEAA-4B6D-88BB-7D24F1C5E944}"/>
          </ac:spMkLst>
        </pc:spChg>
        <pc:spChg chg="del">
          <ac:chgData name="Michael" userId="0df92e9667c24698" providerId="LiveId" clId="{BCF6624D-8897-4EE8-AD3C-FE9D7778F6D2}" dt="2021-02-13T22:38:02.024" v="2084" actId="478"/>
          <ac:spMkLst>
            <pc:docMk/>
            <pc:sldMk cId="2168021401" sldId="277"/>
            <ac:spMk id="3" creationId="{7B760EE0-685D-4F25-8145-84844244619E}"/>
          </ac:spMkLst>
        </pc:spChg>
        <pc:spChg chg="add mod">
          <ac:chgData name="Michael" userId="0df92e9667c24698" providerId="LiveId" clId="{BCF6624D-8897-4EE8-AD3C-FE9D7778F6D2}" dt="2021-02-13T22:38:17.991" v="2098" actId="403"/>
          <ac:spMkLst>
            <pc:docMk/>
            <pc:sldMk cId="2168021401" sldId="277"/>
            <ac:spMk id="4" creationId="{33705B5D-8406-482D-82E1-92701461F707}"/>
          </ac:spMkLst>
        </pc:spChg>
        <pc:spChg chg="add mod">
          <ac:chgData name="Michael" userId="0df92e9667c24698" providerId="LiveId" clId="{BCF6624D-8897-4EE8-AD3C-FE9D7778F6D2}" dt="2021-02-13T22:42:15.298" v="2124" actId="13926"/>
          <ac:spMkLst>
            <pc:docMk/>
            <pc:sldMk cId="2168021401" sldId="277"/>
            <ac:spMk id="5" creationId="{ACDA4514-43C7-444A-9F23-880A83FB18DA}"/>
          </ac:spMkLst>
        </pc:spChg>
        <pc:picChg chg="add mod">
          <ac:chgData name="Michael" userId="0df92e9667c24698" providerId="LiveId" clId="{BCF6624D-8897-4EE8-AD3C-FE9D7778F6D2}" dt="2021-02-13T22:41:24.584" v="2114" actId="1076"/>
          <ac:picMkLst>
            <pc:docMk/>
            <pc:sldMk cId="2168021401" sldId="277"/>
            <ac:picMk id="7" creationId="{46B80E60-2A26-44AD-9BDB-EB05A6D7EA1B}"/>
          </ac:picMkLst>
        </pc:picChg>
        <pc:picChg chg="add mod">
          <ac:chgData name="Michael" userId="0df92e9667c24698" providerId="LiveId" clId="{BCF6624D-8897-4EE8-AD3C-FE9D7778F6D2}" dt="2021-02-13T22:41:16.047" v="2112" actId="1076"/>
          <ac:picMkLst>
            <pc:docMk/>
            <pc:sldMk cId="2168021401" sldId="277"/>
            <ac:picMk id="9" creationId="{EB186975-B773-4294-B9DC-BBF8719F79D7}"/>
          </ac:picMkLst>
        </pc:picChg>
      </pc:sldChg>
      <pc:sldChg chg="addSp delSp modSp new mod setBg">
        <pc:chgData name="Michael" userId="0df92e9667c24698" providerId="LiveId" clId="{BCF6624D-8897-4EE8-AD3C-FE9D7778F6D2}" dt="2021-02-13T22:46:52.923" v="2188"/>
        <pc:sldMkLst>
          <pc:docMk/>
          <pc:sldMk cId="2531979103" sldId="278"/>
        </pc:sldMkLst>
        <pc:spChg chg="mod">
          <ac:chgData name="Michael" userId="0df92e9667c24698" providerId="LiveId" clId="{BCF6624D-8897-4EE8-AD3C-FE9D7778F6D2}" dt="2021-02-13T22:30:46.994" v="1985" actId="20577"/>
          <ac:spMkLst>
            <pc:docMk/>
            <pc:sldMk cId="2531979103" sldId="278"/>
            <ac:spMk id="2" creationId="{44B8CF0D-0E0B-48D0-A27A-4A57BDF6540F}"/>
          </ac:spMkLst>
        </pc:spChg>
        <pc:spChg chg="del">
          <ac:chgData name="Michael" userId="0df92e9667c24698" providerId="LiveId" clId="{BCF6624D-8897-4EE8-AD3C-FE9D7778F6D2}" dt="2021-02-13T22:30:50.561" v="1986" actId="478"/>
          <ac:spMkLst>
            <pc:docMk/>
            <pc:sldMk cId="2531979103" sldId="278"/>
            <ac:spMk id="3" creationId="{4FE63D02-AA02-452E-9995-30A3B395452F}"/>
          </ac:spMkLst>
        </pc:spChg>
        <pc:spChg chg="add mod">
          <ac:chgData name="Michael" userId="0df92e9667c24698" providerId="LiveId" clId="{BCF6624D-8897-4EE8-AD3C-FE9D7778F6D2}" dt="2021-02-13T22:31:07.068" v="2011" actId="1076"/>
          <ac:spMkLst>
            <pc:docMk/>
            <pc:sldMk cId="2531979103" sldId="278"/>
            <ac:spMk id="4" creationId="{FAA14924-A400-4A36-AAA9-4BB0A644C0F2}"/>
          </ac:spMkLst>
        </pc:spChg>
        <pc:spChg chg="add mod">
          <ac:chgData name="Michael" userId="0df92e9667c24698" providerId="LiveId" clId="{BCF6624D-8897-4EE8-AD3C-FE9D7778F6D2}" dt="2021-02-13T22:33:05.224" v="2028" actId="13926"/>
          <ac:spMkLst>
            <pc:docMk/>
            <pc:sldMk cId="2531979103" sldId="278"/>
            <ac:spMk id="7" creationId="{15F6F92E-DE5D-45AB-ACCC-1030B8FFFA84}"/>
          </ac:spMkLst>
        </pc:spChg>
        <pc:picChg chg="add mod">
          <ac:chgData name="Michael" userId="0df92e9667c24698" providerId="LiveId" clId="{BCF6624D-8897-4EE8-AD3C-FE9D7778F6D2}" dt="2021-02-13T22:31:57.920" v="2016" actId="1076"/>
          <ac:picMkLst>
            <pc:docMk/>
            <pc:sldMk cId="2531979103" sldId="278"/>
            <ac:picMk id="6" creationId="{91B4689E-5F4B-41ED-8D96-3240D30A6696}"/>
          </ac:picMkLst>
        </pc:picChg>
        <pc:picChg chg="add mod">
          <ac:chgData name="Michael" userId="0df92e9667c24698" providerId="LiveId" clId="{BCF6624D-8897-4EE8-AD3C-FE9D7778F6D2}" dt="2021-02-13T22:33:34.441" v="2036" actId="14100"/>
          <ac:picMkLst>
            <pc:docMk/>
            <pc:sldMk cId="2531979103" sldId="278"/>
            <ac:picMk id="9" creationId="{5D9F8FD7-26D9-4B1E-9C5E-951B945DF469}"/>
          </ac:picMkLst>
        </pc:picChg>
      </pc:sldChg>
      <pc:sldChg chg="addSp delSp modSp new mod setBg">
        <pc:chgData name="Michael" userId="0df92e9667c24698" providerId="LiveId" clId="{BCF6624D-8897-4EE8-AD3C-FE9D7778F6D2}" dt="2021-02-13T22:47:00.247" v="2191"/>
        <pc:sldMkLst>
          <pc:docMk/>
          <pc:sldMk cId="1732800175" sldId="279"/>
        </pc:sldMkLst>
        <pc:spChg chg="mod">
          <ac:chgData name="Michael" userId="0df92e9667c24698" providerId="LiveId" clId="{BCF6624D-8897-4EE8-AD3C-FE9D7778F6D2}" dt="2021-02-13T22:42:51.295" v="2135" actId="20577"/>
          <ac:spMkLst>
            <pc:docMk/>
            <pc:sldMk cId="1732800175" sldId="279"/>
            <ac:spMk id="2" creationId="{F87976B3-269B-4763-917B-D7E69A8CB7A9}"/>
          </ac:spMkLst>
        </pc:spChg>
        <pc:spChg chg="mod">
          <ac:chgData name="Michael" userId="0df92e9667c24698" providerId="LiveId" clId="{BCF6624D-8897-4EE8-AD3C-FE9D7778F6D2}" dt="2021-02-13T22:44:16.007" v="2159" actId="962"/>
          <ac:spMkLst>
            <pc:docMk/>
            <pc:sldMk cId="1732800175" sldId="279"/>
            <ac:spMk id="3" creationId="{6212D93E-3A3F-4748-8F77-B9CAC3040931}"/>
          </ac:spMkLst>
        </pc:spChg>
        <pc:spChg chg="del">
          <ac:chgData name="Michael" userId="0df92e9667c24698" providerId="LiveId" clId="{BCF6624D-8897-4EE8-AD3C-FE9D7778F6D2}" dt="2021-02-13T22:44:14.319" v="2157" actId="931"/>
          <ac:spMkLst>
            <pc:docMk/>
            <pc:sldMk cId="1732800175" sldId="279"/>
            <ac:spMk id="4" creationId="{156F84D9-B309-4070-A7E7-259E7C9EB9BA}"/>
          </ac:spMkLst>
        </pc:spChg>
        <pc:spChg chg="del mod">
          <ac:chgData name="Michael" userId="0df92e9667c24698" providerId="LiveId" clId="{BCF6624D-8897-4EE8-AD3C-FE9D7778F6D2}" dt="2021-02-13T22:45:41.327" v="2173" actId="478"/>
          <ac:spMkLst>
            <pc:docMk/>
            <pc:sldMk cId="1732800175" sldId="279"/>
            <ac:spMk id="5" creationId="{1E6949A2-8098-4FD5-9906-A45AAFA6D25A}"/>
          </ac:spMkLst>
        </pc:spChg>
        <pc:spChg chg="del">
          <ac:chgData name="Michael" userId="0df92e9667c24698" providerId="LiveId" clId="{BCF6624D-8897-4EE8-AD3C-FE9D7778F6D2}" dt="2021-02-13T22:45:48.821" v="2174" actId="931"/>
          <ac:spMkLst>
            <pc:docMk/>
            <pc:sldMk cId="1732800175" sldId="279"/>
            <ac:spMk id="6" creationId="{8CC6CB7A-96CC-447B-997C-B7CE46BAB21E}"/>
          </ac:spMkLst>
        </pc:spChg>
        <pc:spChg chg="add mod">
          <ac:chgData name="Michael" userId="0df92e9667c24698" providerId="LiveId" clId="{BCF6624D-8897-4EE8-AD3C-FE9D7778F6D2}" dt="2021-02-13T22:45:23.740" v="2172" actId="13926"/>
          <ac:spMkLst>
            <pc:docMk/>
            <pc:sldMk cId="1732800175" sldId="279"/>
            <ac:spMk id="9" creationId="{F19E4FFF-3D30-4E6E-BFF2-5F38058B0219}"/>
          </ac:spMkLst>
        </pc:spChg>
        <pc:picChg chg="add mod">
          <ac:chgData name="Michael" userId="0df92e9667c24698" providerId="LiveId" clId="{BCF6624D-8897-4EE8-AD3C-FE9D7778F6D2}" dt="2021-02-13T22:44:28.202" v="2162" actId="1076"/>
          <ac:picMkLst>
            <pc:docMk/>
            <pc:sldMk cId="1732800175" sldId="279"/>
            <ac:picMk id="8" creationId="{F2347522-951D-43D9-89F9-45E769DE49AF}"/>
          </ac:picMkLst>
        </pc:picChg>
        <pc:picChg chg="add mod">
          <ac:chgData name="Michael" userId="0df92e9667c24698" providerId="LiveId" clId="{BCF6624D-8897-4EE8-AD3C-FE9D7778F6D2}" dt="2021-02-13T22:46:05.609" v="2181" actId="1076"/>
          <ac:picMkLst>
            <pc:docMk/>
            <pc:sldMk cId="1732800175" sldId="279"/>
            <ac:picMk id="11" creationId="{06820F95-3E6A-4D7C-8395-B57F6C4A5C2F}"/>
          </ac:picMkLst>
        </pc:picChg>
      </pc:sldChg>
      <pc:sldChg chg="delSp modSp add mod">
        <pc:chgData name="Michael" userId="0df92e9667c24698" providerId="LiveId" clId="{BCF6624D-8897-4EE8-AD3C-FE9D7778F6D2}" dt="2021-02-18T19:26:58.761" v="2379" actId="1076"/>
        <pc:sldMkLst>
          <pc:docMk/>
          <pc:sldMk cId="696326746" sldId="280"/>
        </pc:sldMkLst>
        <pc:spChg chg="mod">
          <ac:chgData name="Michael" userId="0df92e9667c24698" providerId="LiveId" clId="{BCF6624D-8897-4EE8-AD3C-FE9D7778F6D2}" dt="2021-02-18T19:26:58.761" v="2379" actId="1076"/>
          <ac:spMkLst>
            <pc:docMk/>
            <pc:sldMk cId="696326746" sldId="280"/>
            <ac:spMk id="45" creationId="{8E4D4027-F414-4C15-9A2C-58E49AEC2AAB}"/>
          </ac:spMkLst>
        </pc:spChg>
        <pc:picChg chg="del">
          <ac:chgData name="Michael" userId="0df92e9667c24698" providerId="LiveId" clId="{BCF6624D-8897-4EE8-AD3C-FE9D7778F6D2}" dt="2021-02-18T19:25:32.721" v="2368" actId="478"/>
          <ac:picMkLst>
            <pc:docMk/>
            <pc:sldMk cId="696326746" sldId="280"/>
            <ac:picMk id="5" creationId="{2330984F-57CF-4BDE-8D54-4433EFE2D646}"/>
          </ac:picMkLst>
        </pc:picChg>
        <pc:picChg chg="mod">
          <ac:chgData name="Michael" userId="0df92e9667c24698" providerId="LiveId" clId="{BCF6624D-8897-4EE8-AD3C-FE9D7778F6D2}" dt="2021-02-18T19:26:44.044" v="2377" actId="1076"/>
          <ac:picMkLst>
            <pc:docMk/>
            <pc:sldMk cId="696326746" sldId="280"/>
            <ac:picMk id="6" creationId="{4F6F52CC-5D7B-4847-8BA0-7023FA4DE228}"/>
          </ac:picMkLst>
        </pc:picChg>
        <pc:picChg chg="mod">
          <ac:chgData name="Michael" userId="0df92e9667c24698" providerId="LiveId" clId="{BCF6624D-8897-4EE8-AD3C-FE9D7778F6D2}" dt="2021-02-18T19:26:50.410" v="2378" actId="1076"/>
          <ac:picMkLst>
            <pc:docMk/>
            <pc:sldMk cId="696326746" sldId="280"/>
            <ac:picMk id="7" creationId="{64AC9339-B095-439B-AF6A-A6F1E2468AA6}"/>
          </ac:picMkLst>
        </pc:picChg>
        <pc:picChg chg="mod">
          <ac:chgData name="Michael" userId="0df92e9667c24698" providerId="LiveId" clId="{BCF6624D-8897-4EE8-AD3C-FE9D7778F6D2}" dt="2021-02-18T19:26:36.244" v="2376" actId="1076"/>
          <ac:picMkLst>
            <pc:docMk/>
            <pc:sldMk cId="696326746" sldId="280"/>
            <ac:picMk id="8" creationId="{AAB9439D-84E1-4C8F-8ED8-052675E73873}"/>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2T01:47:17.025"/>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7AF68D99-E6EE-4B88-9102-91B1A23A8714}" type="datetimeFigureOut">
              <a:rPr lang="en-US" smtClean="0"/>
              <a:t>2/19/2021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75B439-BFCF-457F-8283-18E2B7F511D6}" type="slidenum">
              <a:rPr lang="en-US" smtClean="0"/>
              <a:t>‹#›</a:t>
            </a:fld>
            <a:endParaRPr lang="en-US"/>
          </a:p>
        </p:txBody>
      </p:sp>
    </p:spTree>
    <p:extLst>
      <p:ext uri="{BB962C8B-B14F-4D97-AF65-F5344CB8AC3E}">
        <p14:creationId xmlns:p14="http://schemas.microsoft.com/office/powerpoint/2010/main" val="3260699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5B439-BFCF-457F-8283-18E2B7F511D6}" type="slidenum">
              <a:rPr lang="en-US" smtClean="0"/>
              <a:t>1</a:t>
            </a:fld>
            <a:endParaRPr lang="en-US"/>
          </a:p>
        </p:txBody>
      </p:sp>
    </p:spTree>
    <p:extLst>
      <p:ext uri="{BB962C8B-B14F-4D97-AF65-F5344CB8AC3E}">
        <p14:creationId xmlns:p14="http://schemas.microsoft.com/office/powerpoint/2010/main" val="1185489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a:rPr>
              <a:t>In addition to the unique word pairs, here are some statistics</a:t>
            </a:r>
          </a:p>
          <a:p>
            <a:pPr algn="l">
              <a:buFont typeface="Arial" panose="020B0604020202020204" pitchFamily="34" charset="0"/>
              <a:buChar char="•"/>
            </a:pPr>
            <a:r>
              <a:rPr lang="en-US" b="0" i="0" dirty="0">
                <a:solidFill>
                  <a:schemeClr val="tx1"/>
                </a:solidFill>
                <a:effectLst/>
                <a:latin typeface="Roboto"/>
              </a:rPr>
              <a:t>  15 of 25 include individuals or mentions of individuals (60%)</a:t>
            </a:r>
          </a:p>
          <a:p>
            <a:pPr algn="l">
              <a:buFont typeface="Arial" panose="020B0604020202020204" pitchFamily="34" charset="0"/>
              <a:buChar char="•"/>
            </a:pPr>
            <a:r>
              <a:rPr lang="en-US" b="0" i="0" dirty="0">
                <a:solidFill>
                  <a:schemeClr val="tx1"/>
                </a:solidFill>
                <a:effectLst/>
                <a:latin typeface="Roboto"/>
              </a:rPr>
              <a:t>  2 of 25 are political/social issues (8%)</a:t>
            </a:r>
          </a:p>
          <a:p>
            <a:pPr algn="l">
              <a:buFont typeface="Arial" panose="020B0604020202020204" pitchFamily="34" charset="0"/>
              <a:buChar char="•"/>
            </a:pPr>
            <a:r>
              <a:rPr lang="en-US" b="0" i="0" dirty="0">
                <a:solidFill>
                  <a:schemeClr val="tx1"/>
                </a:solidFill>
                <a:effectLst/>
                <a:latin typeface="Roboto"/>
              </a:rPr>
              <a:t>  0 are states (0%)</a:t>
            </a:r>
          </a:p>
          <a:p>
            <a:pPr algn="l">
              <a:buFont typeface="Arial" panose="020B0604020202020204" pitchFamily="34" charset="0"/>
              <a:buChar char="•"/>
            </a:pPr>
            <a:r>
              <a:rPr lang="en-US" b="0" i="0" dirty="0">
                <a:solidFill>
                  <a:schemeClr val="tx1"/>
                </a:solidFill>
                <a:effectLst/>
                <a:latin typeface="Roboto"/>
              </a:rPr>
              <a:t>  0 are number based (0%)</a:t>
            </a:r>
          </a:p>
          <a:p>
            <a:pPr algn="l">
              <a:buFont typeface="Arial" panose="020B0604020202020204" pitchFamily="34" charset="0"/>
              <a:buChar char="•"/>
            </a:pPr>
            <a:r>
              <a:rPr lang="en-US" b="0" i="0" dirty="0">
                <a:solidFill>
                  <a:schemeClr val="tx1"/>
                </a:solidFill>
                <a:effectLst/>
                <a:latin typeface="Roboto"/>
              </a:rPr>
              <a:t>  2 talk about photos (8%)</a:t>
            </a:r>
          </a:p>
          <a:p>
            <a:pPr algn="l">
              <a:buFont typeface="Arial" panose="020B0604020202020204" pitchFamily="34" charset="0"/>
              <a:buChar char="•"/>
            </a:pPr>
            <a:r>
              <a:rPr lang="en-US" b="0" i="0" dirty="0">
                <a:solidFill>
                  <a:schemeClr val="tx1"/>
                </a:solidFill>
                <a:effectLst/>
                <a:latin typeface="Roboto"/>
              </a:rPr>
              <a:t>  5 include the word "says" (20%)</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8A75B439-BFCF-457F-8283-18E2B7F511D6}" type="slidenum">
              <a:rPr lang="en-US" smtClean="0"/>
              <a:t>10</a:t>
            </a:fld>
            <a:endParaRPr lang="en-US"/>
          </a:p>
        </p:txBody>
      </p:sp>
    </p:spTree>
    <p:extLst>
      <p:ext uri="{BB962C8B-B14F-4D97-AF65-F5344CB8AC3E}">
        <p14:creationId xmlns:p14="http://schemas.microsoft.com/office/powerpoint/2010/main" val="4272934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Because of the lackluster performance of the 6 category model I thought it prudent to collapse labels into a coarser structure. The attempt was to try and increase total model accuracy without compromising the practicality of the model. Here’s how I combined the labels.</a:t>
            </a:r>
          </a:p>
          <a:p>
            <a:pPr marL="285750" indent="-285750">
              <a:buFont typeface="Arial" panose="020B0604020202020204" pitchFamily="34" charset="0"/>
              <a:buChar char="•"/>
            </a:pPr>
            <a:r>
              <a:rPr lang="en-US" sz="1400" b="0" dirty="0">
                <a:solidFill>
                  <a:schemeClr val="tx1"/>
                </a:solidFill>
              </a:rPr>
              <a:t>LEFT Model: </a:t>
            </a:r>
          </a:p>
          <a:p>
            <a:pPr marL="742950" lvl="1" indent="-285750">
              <a:buFont typeface="Arial" panose="020B0604020202020204" pitchFamily="34" charset="0"/>
              <a:buChar char="•"/>
            </a:pPr>
            <a:r>
              <a:rPr lang="en-US" sz="1400" b="0" dirty="0">
                <a:solidFill>
                  <a:schemeClr val="tx1"/>
                </a:solidFill>
              </a:rPr>
              <a:t>Pants-fire &amp; False mapped to false</a:t>
            </a:r>
          </a:p>
          <a:p>
            <a:pPr marL="742950" lvl="1" indent="-285750">
              <a:buFont typeface="Arial" panose="020B0604020202020204" pitchFamily="34" charset="0"/>
              <a:buChar char="•"/>
            </a:pPr>
            <a:r>
              <a:rPr lang="en-US" sz="1400" b="0" dirty="0">
                <a:solidFill>
                  <a:schemeClr val="tx1"/>
                </a:solidFill>
              </a:rPr>
              <a:t>True mapped to true</a:t>
            </a:r>
          </a:p>
          <a:p>
            <a:pPr marL="742950" lvl="1" indent="-285750">
              <a:buFont typeface="Arial" panose="020B0604020202020204" pitchFamily="34" charset="0"/>
              <a:buChar char="•"/>
            </a:pPr>
            <a:r>
              <a:rPr lang="en-US" sz="1400" b="0" dirty="0">
                <a:solidFill>
                  <a:schemeClr val="tx1"/>
                </a:solidFill>
              </a:rPr>
              <a:t>Everything else mapped to some-truth</a:t>
            </a:r>
          </a:p>
          <a:p>
            <a:pPr marL="285750" indent="-285750">
              <a:buFont typeface="Arial" panose="020B0604020202020204" pitchFamily="34" charset="0"/>
              <a:buChar char="•"/>
            </a:pPr>
            <a:r>
              <a:rPr lang="en-US" sz="1400" b="0" dirty="0">
                <a:solidFill>
                  <a:schemeClr val="tx1"/>
                </a:solidFill>
              </a:rPr>
              <a:t>MIDDLE Model: </a:t>
            </a:r>
          </a:p>
          <a:p>
            <a:pPr marL="742950" lvl="1" indent="-285750">
              <a:buFont typeface="Arial" panose="020B0604020202020204" pitchFamily="34" charset="0"/>
              <a:buChar char="•"/>
            </a:pPr>
            <a:r>
              <a:rPr lang="en-US" sz="1400" b="0" dirty="0">
                <a:solidFill>
                  <a:schemeClr val="tx1"/>
                </a:solidFill>
              </a:rPr>
              <a:t>True mapped to true</a:t>
            </a:r>
          </a:p>
          <a:p>
            <a:pPr marL="742950" lvl="1" indent="-285750">
              <a:buFont typeface="Arial" panose="020B0604020202020204" pitchFamily="34" charset="0"/>
              <a:buChar char="•"/>
            </a:pPr>
            <a:r>
              <a:rPr lang="en-US" sz="1400" b="0" dirty="0">
                <a:solidFill>
                  <a:schemeClr val="tx1"/>
                </a:solidFill>
              </a:rPr>
              <a:t>Everything else mapped to not-true</a:t>
            </a:r>
          </a:p>
          <a:p>
            <a:pPr marL="285750" indent="-285750">
              <a:buFont typeface="Arial" panose="020B0604020202020204" pitchFamily="34" charset="0"/>
              <a:buChar char="•"/>
            </a:pPr>
            <a:r>
              <a:rPr lang="en-US" sz="1400" b="0" dirty="0">
                <a:solidFill>
                  <a:schemeClr val="tx1"/>
                </a:solidFill>
              </a:rPr>
              <a:t>RIGHT Model: </a:t>
            </a:r>
          </a:p>
          <a:p>
            <a:pPr marL="742950" lvl="1" indent="-285750">
              <a:buFont typeface="Arial" panose="020B0604020202020204" pitchFamily="34" charset="0"/>
              <a:buChar char="•"/>
            </a:pPr>
            <a:r>
              <a:rPr lang="en-US" sz="1400" b="0" dirty="0">
                <a:solidFill>
                  <a:schemeClr val="tx1"/>
                </a:solidFill>
              </a:rPr>
              <a:t>Pants-fire &amp; False mapped to false</a:t>
            </a:r>
          </a:p>
          <a:p>
            <a:pPr marL="742950" lvl="1" indent="-285750">
              <a:buFont typeface="Arial" panose="020B0604020202020204" pitchFamily="34" charset="0"/>
              <a:buChar char="•"/>
            </a:pPr>
            <a:r>
              <a:rPr lang="en-US" sz="1400" b="0" dirty="0">
                <a:solidFill>
                  <a:schemeClr val="tx1"/>
                </a:solidFill>
              </a:rPr>
              <a:t>Everything else mapped to not-false</a:t>
            </a:r>
          </a:p>
          <a:p>
            <a:pPr marL="457200" lvl="1" indent="0">
              <a:buFont typeface="Arial" panose="020B0604020202020204" pitchFamily="34" charset="0"/>
              <a:buNone/>
            </a:pPr>
            <a:endParaRPr lang="en-US" sz="1400" b="0" dirty="0">
              <a:solidFill>
                <a:schemeClr val="tx1"/>
              </a:solidFill>
            </a:endParaRPr>
          </a:p>
          <a:p>
            <a:r>
              <a:rPr lang="en-US" dirty="0">
                <a:solidFill>
                  <a:schemeClr val="tx1"/>
                </a:solidFill>
              </a:rPr>
              <a:t>Once again, it’s clear that the false categories are captured at a higher rate than any other category. Of all the label mappings, the model to the far right is the most useful, being able to spot 72% of all false quotes. This process is not very precise yet, hence, why I claim it is not ready for a production environment. </a:t>
            </a:r>
          </a:p>
        </p:txBody>
      </p:sp>
      <p:sp>
        <p:nvSpPr>
          <p:cNvPr id="4" name="Slide Number Placeholder 3"/>
          <p:cNvSpPr>
            <a:spLocks noGrp="1"/>
          </p:cNvSpPr>
          <p:nvPr>
            <p:ph type="sldNum" sz="quarter" idx="5"/>
          </p:nvPr>
        </p:nvSpPr>
        <p:spPr/>
        <p:txBody>
          <a:bodyPr/>
          <a:lstStyle/>
          <a:p>
            <a:fld id="{8A75B439-BFCF-457F-8283-18E2B7F511D6}" type="slidenum">
              <a:rPr lang="en-US" smtClean="0"/>
              <a:t>11</a:t>
            </a:fld>
            <a:endParaRPr lang="en-US"/>
          </a:p>
        </p:txBody>
      </p:sp>
    </p:spTree>
    <p:extLst>
      <p:ext uri="{BB962C8B-B14F-4D97-AF65-F5344CB8AC3E}">
        <p14:creationId xmlns:p14="http://schemas.microsoft.com/office/powerpoint/2010/main" val="3578033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5B439-BFCF-457F-8283-18E2B7F511D6}" type="slidenum">
              <a:rPr lang="en-US" smtClean="0"/>
              <a:t>12</a:t>
            </a:fld>
            <a:endParaRPr lang="en-US"/>
          </a:p>
        </p:txBody>
      </p:sp>
    </p:spTree>
    <p:extLst>
      <p:ext uri="{BB962C8B-B14F-4D97-AF65-F5344CB8AC3E}">
        <p14:creationId xmlns:p14="http://schemas.microsoft.com/office/powerpoint/2010/main" val="529559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latin typeface="Arial" panose="020B0604020202020204" pitchFamily="34" charset="0"/>
                <a:cs typeface="Arial" panose="020B0604020202020204" pitchFamily="34" charset="0"/>
              </a:rPr>
              <a:t>Resource dedication should also be used to investigate further based on phrasing using specific words. This ideology fits with the fact that mis information and information have target audiences that respond to certain phrases or words. As discussed, photo shows/ photo says only appears in the false and pants-fire categories. Other relational phrases may be the key to determining the phrasing that makes misinformation so addictive to the intended target audience. </a:t>
            </a:r>
          </a:p>
        </p:txBody>
      </p:sp>
      <p:sp>
        <p:nvSpPr>
          <p:cNvPr id="4" name="Slide Number Placeholder 3"/>
          <p:cNvSpPr>
            <a:spLocks noGrp="1"/>
          </p:cNvSpPr>
          <p:nvPr>
            <p:ph type="sldNum" sz="quarter" idx="5"/>
          </p:nvPr>
        </p:nvSpPr>
        <p:spPr/>
        <p:txBody>
          <a:bodyPr/>
          <a:lstStyle/>
          <a:p>
            <a:fld id="{8A75B439-BFCF-457F-8283-18E2B7F511D6}" type="slidenum">
              <a:rPr lang="en-US" smtClean="0"/>
              <a:t>13</a:t>
            </a:fld>
            <a:endParaRPr lang="en-US"/>
          </a:p>
        </p:txBody>
      </p:sp>
    </p:spTree>
    <p:extLst>
      <p:ext uri="{BB962C8B-B14F-4D97-AF65-F5344CB8AC3E}">
        <p14:creationId xmlns:p14="http://schemas.microsoft.com/office/powerpoint/2010/main" val="3641396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8A75B439-BFCF-457F-8283-18E2B7F511D6}" type="slidenum">
              <a:rPr lang="en-US" smtClean="0"/>
              <a:t>14</a:t>
            </a:fld>
            <a:endParaRPr lang="en-US"/>
          </a:p>
        </p:txBody>
      </p:sp>
    </p:spTree>
    <p:extLst>
      <p:ext uri="{BB962C8B-B14F-4D97-AF65-F5344CB8AC3E}">
        <p14:creationId xmlns:p14="http://schemas.microsoft.com/office/powerpoint/2010/main" val="1274775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cs typeface="Arial" panose="020B0604020202020204" pitchFamily="34" charset="0"/>
              </a:rPr>
              <a:t>In terms of percentages, social media sites and other forms of digital communication rank at the top of the sources whose reviewed quotes are disproportionally false. The image above is a sample that gives some perspective. It’s not uncommon for such sources to be 75%+ false in nature with 5% or less of completely true statements. The one exception to this are tweets which are attributed to the posting author and not general categories. The takeaway here is that general a</a:t>
            </a:r>
            <a:r>
              <a:rPr lang="en-US" sz="1200" b="0" dirty="0">
                <a:solidFill>
                  <a:schemeClr val="bg1"/>
                </a:solidFill>
                <a:latin typeface="Arial" panose="020B0604020202020204" pitchFamily="34" charset="0"/>
                <a:cs typeface="Arial" panose="020B0604020202020204" pitchFamily="34" charset="0"/>
              </a:rPr>
              <a:t>tte</a:t>
            </a:r>
            <a:r>
              <a:rPr lang="en-US" sz="1200" dirty="0">
                <a:solidFill>
                  <a:schemeClr val="bg1"/>
                </a:solidFill>
                <a:latin typeface="Arial" panose="020B0604020202020204" pitchFamily="34" charset="0"/>
                <a:cs typeface="Arial" panose="020B0604020202020204" pitchFamily="34" charset="0"/>
              </a:rPr>
              <a:t>ntio</a:t>
            </a:r>
            <a:r>
              <a:rPr lang="en-US" sz="1200" b="1" dirty="0">
                <a:solidFill>
                  <a:schemeClr val="bg1"/>
                </a:solidFill>
                <a:latin typeface="Arial" panose="020B0604020202020204" pitchFamily="34" charset="0"/>
                <a:cs typeface="Arial" panose="020B0604020202020204" pitchFamily="34" charset="0"/>
              </a:rPr>
              <a:t>n</a:t>
            </a:r>
            <a:r>
              <a:rPr lang="en-US" sz="1200" dirty="0">
                <a:solidFill>
                  <a:schemeClr val="bg1"/>
                </a:solidFill>
                <a:latin typeface="Arial" panose="020B0604020202020204" pitchFamily="34" charset="0"/>
                <a:cs typeface="Arial" panose="020B0604020202020204" pitchFamily="34" charset="0"/>
              </a:rPr>
              <a:t>-grabbing statements without clear authors or intentionally vague organizations should never be cited due to their overwhelming likeliness to be incorrect. </a:t>
            </a:r>
          </a:p>
          <a:p>
            <a:endParaRPr lang="en-US" sz="1200" dirty="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A75B439-BFCF-457F-8283-18E2B7F511D6}" type="slidenum">
              <a:rPr lang="en-US" smtClean="0"/>
              <a:t>15</a:t>
            </a:fld>
            <a:endParaRPr lang="en-US"/>
          </a:p>
        </p:txBody>
      </p:sp>
    </p:spTree>
    <p:extLst>
      <p:ext uri="{BB962C8B-B14F-4D97-AF65-F5344CB8AC3E}">
        <p14:creationId xmlns:p14="http://schemas.microsoft.com/office/powerpoint/2010/main" val="233445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5B439-BFCF-457F-8283-18E2B7F511D6}" type="slidenum">
              <a:rPr lang="en-US" smtClean="0"/>
              <a:t>16</a:t>
            </a:fld>
            <a:endParaRPr lang="en-US"/>
          </a:p>
        </p:txBody>
      </p:sp>
    </p:spTree>
    <p:extLst>
      <p:ext uri="{BB962C8B-B14F-4D97-AF65-F5344CB8AC3E}">
        <p14:creationId xmlns:p14="http://schemas.microsoft.com/office/powerpoint/2010/main" val="2518263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75B439-BFCF-457F-8283-18E2B7F511D6}" type="slidenum">
              <a:rPr lang="en-US" smtClean="0"/>
              <a:t>17</a:t>
            </a:fld>
            <a:endParaRPr lang="en-US"/>
          </a:p>
        </p:txBody>
      </p:sp>
    </p:spTree>
    <p:extLst>
      <p:ext uri="{BB962C8B-B14F-4D97-AF65-F5344CB8AC3E}">
        <p14:creationId xmlns:p14="http://schemas.microsoft.com/office/powerpoint/2010/main" val="1609269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75B439-BFCF-457F-8283-18E2B7F511D6}" type="slidenum">
              <a:rPr lang="en-US" smtClean="0"/>
              <a:t>18</a:t>
            </a:fld>
            <a:endParaRPr lang="en-US"/>
          </a:p>
        </p:txBody>
      </p:sp>
    </p:spTree>
    <p:extLst>
      <p:ext uri="{BB962C8B-B14F-4D97-AF65-F5344CB8AC3E}">
        <p14:creationId xmlns:p14="http://schemas.microsoft.com/office/powerpoint/2010/main" val="3808146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fld id="{8A75B439-BFCF-457F-8283-18E2B7F511D6}" type="slidenum">
              <a:rPr lang="en-US" smtClean="0"/>
              <a:t>2</a:t>
            </a:fld>
            <a:endParaRPr lang="en-US"/>
          </a:p>
        </p:txBody>
      </p:sp>
    </p:spTree>
    <p:extLst>
      <p:ext uri="{BB962C8B-B14F-4D97-AF65-F5344CB8AC3E}">
        <p14:creationId xmlns:p14="http://schemas.microsoft.com/office/powerpoint/2010/main" val="3007285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solidFill>
                  <a:schemeClr val="tx1"/>
                </a:solidFill>
              </a:rPr>
              <a:t>The short answer is everyone but some should be more tunned in than others. </a:t>
            </a:r>
          </a:p>
          <a:p>
            <a:pPr marL="171450" indent="-171450">
              <a:buFont typeface="Arial" panose="020B0604020202020204" pitchFamily="34" charset="0"/>
              <a:buChar char="•"/>
            </a:pPr>
            <a:r>
              <a:rPr lang="en-US" dirty="0">
                <a:solidFill>
                  <a:schemeClr val="tx1"/>
                </a:solidFill>
              </a:rPr>
              <a:t>Social Media Companies</a:t>
            </a:r>
          </a:p>
          <a:p>
            <a:pPr marL="171450" indent="-171450">
              <a:buFont typeface="Arial" panose="020B0604020202020204" pitchFamily="34" charset="0"/>
              <a:buChar char="•"/>
            </a:pPr>
            <a:r>
              <a:rPr lang="en-US" dirty="0">
                <a:solidFill>
                  <a:schemeClr val="tx1"/>
                </a:solidFill>
              </a:rPr>
              <a:t>Journalists who work in the political realm</a:t>
            </a:r>
          </a:p>
          <a:p>
            <a:pPr marL="171450" indent="-171450">
              <a:buFont typeface="Arial" panose="020B0604020202020204" pitchFamily="34" charset="0"/>
              <a:buChar char="•"/>
            </a:pPr>
            <a:r>
              <a:rPr lang="en-US" dirty="0">
                <a:solidFill>
                  <a:schemeClr val="tx1"/>
                </a:solidFill>
              </a:rPr>
              <a:t>Politicians and their staff</a:t>
            </a:r>
          </a:p>
        </p:txBody>
      </p:sp>
      <p:sp>
        <p:nvSpPr>
          <p:cNvPr id="4" name="Slide Number Placeholder 3"/>
          <p:cNvSpPr>
            <a:spLocks noGrp="1"/>
          </p:cNvSpPr>
          <p:nvPr>
            <p:ph type="sldNum" sz="quarter" idx="5"/>
          </p:nvPr>
        </p:nvSpPr>
        <p:spPr/>
        <p:txBody>
          <a:bodyPr/>
          <a:lstStyle/>
          <a:p>
            <a:fld id="{8A75B439-BFCF-457F-8283-18E2B7F511D6}" type="slidenum">
              <a:rPr lang="en-US" smtClean="0"/>
              <a:t>3</a:t>
            </a:fld>
            <a:endParaRPr lang="en-US"/>
          </a:p>
        </p:txBody>
      </p:sp>
    </p:spTree>
    <p:extLst>
      <p:ext uri="{BB962C8B-B14F-4D97-AF65-F5344CB8AC3E}">
        <p14:creationId xmlns:p14="http://schemas.microsoft.com/office/powerpoint/2010/main" val="573366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In the study titled “The Economic Cost Of Bad Actors On The Internet: Fake News 2019, ” author Professor Roberto </a:t>
            </a:r>
            <a:r>
              <a:rPr lang="en-US" dirty="0" err="1">
                <a:solidFill>
                  <a:schemeClr val="tx1"/>
                </a:solidFill>
              </a:rPr>
              <a:t>Cavazon</a:t>
            </a:r>
            <a:r>
              <a:rPr lang="en-US" dirty="0">
                <a:solidFill>
                  <a:schemeClr val="tx1"/>
                </a:solidFill>
              </a:rPr>
              <a:t> from the University of Baltimore explores the cost of fake news from a high level perspective. The economic effects have hit every sector of the economy. As social media sites are the host for much of the content that circulates, they have already begun to invest in moderation to help fight mis-information. Facebook invested 3 billion USD in 2018 and has stated more investment is on the way. </a:t>
            </a:r>
          </a:p>
        </p:txBody>
      </p:sp>
      <p:sp>
        <p:nvSpPr>
          <p:cNvPr id="4" name="Slide Number Placeholder 3"/>
          <p:cNvSpPr>
            <a:spLocks noGrp="1"/>
          </p:cNvSpPr>
          <p:nvPr>
            <p:ph type="sldNum" sz="quarter" idx="5"/>
          </p:nvPr>
        </p:nvSpPr>
        <p:spPr/>
        <p:txBody>
          <a:bodyPr/>
          <a:lstStyle/>
          <a:p>
            <a:fld id="{8A75B439-BFCF-457F-8283-18E2B7F511D6}" type="slidenum">
              <a:rPr lang="en-US" smtClean="0"/>
              <a:t>4</a:t>
            </a:fld>
            <a:endParaRPr lang="en-US"/>
          </a:p>
        </p:txBody>
      </p:sp>
    </p:spTree>
    <p:extLst>
      <p:ext uri="{BB962C8B-B14F-4D97-AF65-F5344CB8AC3E}">
        <p14:creationId xmlns:p14="http://schemas.microsoft.com/office/powerpoint/2010/main" val="1502726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rPr>
              <a:t>The data was pulled from a website called Politifact.com. PolitiFact researches political and social context that is impactful to the public. Almost all of the content comes in the forms of quotes or general statement. I will generally refer to individual pieces of text as a quote.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rPr>
              <a:t>In total there were around 18500 quotes that fell into 6 distinct categories. The most numerous is the “false” category and the least numerous was the “pants-fire” category.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rPr>
              <a:t>Pants-fire is truly a subcategory of false including quotes that were false with the added caveat of being particularly outlandish.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a:solidFill>
                  <a:schemeClr val="tx1"/>
                </a:solidFill>
              </a:rPr>
              <a:t>Shown is an example of a Politifact.com fact check. On the website you can click the quote and pull up the article that explains the rating given.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dirty="0">
              <a:solidFill>
                <a:schemeClr val="tx1"/>
              </a:solidFill>
            </a:endParaRP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8A75B439-BFCF-457F-8283-18E2B7F511D6}" type="slidenum">
              <a:rPr lang="en-US" smtClean="0"/>
              <a:t>5</a:t>
            </a:fld>
            <a:endParaRPr lang="en-US"/>
          </a:p>
        </p:txBody>
      </p:sp>
    </p:spTree>
    <p:extLst>
      <p:ext uri="{BB962C8B-B14F-4D97-AF65-F5344CB8AC3E}">
        <p14:creationId xmlns:p14="http://schemas.microsoft.com/office/powerpoint/2010/main" val="496427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The best performing model to date was the LSTM neural network with non-lemmatized tokens. Don’t worry if you don’t know what this means! I tried many different types of models and I wanted to make sure to call out the winner. </a:t>
            </a:r>
          </a:p>
          <a:p>
            <a:endParaRPr lang="en-US" dirty="0">
              <a:solidFill>
                <a:schemeClr val="tx1"/>
              </a:solidFill>
            </a:endParaRPr>
          </a:p>
          <a:p>
            <a:r>
              <a:rPr lang="en-US" dirty="0">
                <a:solidFill>
                  <a:schemeClr val="tx1"/>
                </a:solidFill>
              </a:rPr>
              <a:t>Looking at the confusion matrix, the categories are logically ordered from left to right with pants-fire on the left and getting progressively more truthful with true on right. The total accuracy of the model was 26% with false, mostly-true and true being the best performing categories. Because pants-fire is more of a subset of the false category, I’m not disappointed at the misclassification between the two. Ultimately, the distinction between false and outlandishly false is more academic than practical. </a:t>
            </a:r>
          </a:p>
        </p:txBody>
      </p:sp>
      <p:sp>
        <p:nvSpPr>
          <p:cNvPr id="4" name="Slide Number Placeholder 3"/>
          <p:cNvSpPr>
            <a:spLocks noGrp="1"/>
          </p:cNvSpPr>
          <p:nvPr>
            <p:ph type="sldNum" sz="quarter" idx="5"/>
          </p:nvPr>
        </p:nvSpPr>
        <p:spPr/>
        <p:txBody>
          <a:bodyPr/>
          <a:lstStyle/>
          <a:p>
            <a:fld id="{8A75B439-BFCF-457F-8283-18E2B7F511D6}" type="slidenum">
              <a:rPr lang="en-US" smtClean="0"/>
              <a:t>6</a:t>
            </a:fld>
            <a:endParaRPr lang="en-US"/>
          </a:p>
        </p:txBody>
      </p:sp>
    </p:spTree>
    <p:extLst>
      <p:ext uri="{BB962C8B-B14F-4D97-AF65-F5344CB8AC3E}">
        <p14:creationId xmlns:p14="http://schemas.microsoft.com/office/powerpoint/2010/main" val="701193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Here we see an example of a correct classification by our model (half-true). The graph on the right show which words pushed the model towards classifying half-true – green – and which pushed the model away from half-true – red. Because we are dealing with a multi-class problem the direction in which the red words push the model isn’t exactly clear, the best we can say at a high level is “away from picking the half-true label.”</a:t>
            </a:r>
          </a:p>
          <a:p>
            <a:endParaRPr lang="en-US" dirty="0">
              <a:solidFill>
                <a:schemeClr val="tx1"/>
              </a:solidFill>
            </a:endParaRPr>
          </a:p>
          <a:p>
            <a:r>
              <a:rPr lang="en-US" dirty="0">
                <a:solidFill>
                  <a:schemeClr val="tx1"/>
                </a:solidFill>
              </a:rPr>
              <a:t>What about the words that aren’t highlighted? Does this mean the model ignored them? </a:t>
            </a:r>
          </a:p>
          <a:p>
            <a:endParaRPr lang="en-US" dirty="0">
              <a:solidFill>
                <a:schemeClr val="tx1"/>
              </a:solidFill>
            </a:endParaRPr>
          </a:p>
          <a:p>
            <a:r>
              <a:rPr lang="en-US" dirty="0">
                <a:solidFill>
                  <a:schemeClr val="tx1"/>
                </a:solidFill>
              </a:rPr>
              <a:t>Not exactly. The model uses every word during the classification task. In the case of the unhighlighted words, the model determined that their affect on picking half-true is so small that they aren’t worth showing in the graph. In some cases, we’re talking about considering down the 32</a:t>
            </a:r>
            <a:r>
              <a:rPr lang="en-US" baseline="30000" dirty="0">
                <a:solidFill>
                  <a:schemeClr val="tx1"/>
                </a:solidFill>
              </a:rPr>
              <a:t>nd</a:t>
            </a:r>
            <a:r>
              <a:rPr lang="en-US" dirty="0">
                <a:solidFill>
                  <a:schemeClr val="tx1"/>
                </a:solidFill>
              </a:rPr>
              <a:t> decimal place.   </a:t>
            </a:r>
          </a:p>
        </p:txBody>
      </p:sp>
      <p:sp>
        <p:nvSpPr>
          <p:cNvPr id="4" name="Slide Number Placeholder 3"/>
          <p:cNvSpPr>
            <a:spLocks noGrp="1"/>
          </p:cNvSpPr>
          <p:nvPr>
            <p:ph type="sldNum" sz="quarter" idx="5"/>
          </p:nvPr>
        </p:nvSpPr>
        <p:spPr/>
        <p:txBody>
          <a:bodyPr/>
          <a:lstStyle/>
          <a:p>
            <a:fld id="{8A75B439-BFCF-457F-8283-18E2B7F511D6}" type="slidenum">
              <a:rPr lang="en-US" smtClean="0"/>
              <a:t>7</a:t>
            </a:fld>
            <a:endParaRPr lang="en-US"/>
          </a:p>
        </p:txBody>
      </p:sp>
    </p:spTree>
    <p:extLst>
      <p:ext uri="{BB962C8B-B14F-4D97-AF65-F5344CB8AC3E}">
        <p14:creationId xmlns:p14="http://schemas.microsoft.com/office/powerpoint/2010/main" val="1997817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chemeClr val="tx1"/>
                </a:solidFill>
                <a:effectLst/>
                <a:latin typeface="Roboto"/>
              </a:rPr>
              <a:t>Unfortunately, when it comes to the non-false categories, there isn’t much in the way of uniquely determining features. Looking at the word cloud, the vast majority of the commonly used words are repeats and with similar concentrations. This also holds true for the bi-grams in each case. What does stand out, not of any individual category but within the group, is the reference to numbers and statistics. Examples like “1 percent” or “national debt” only show up in the non-false categories and </a:t>
            </a:r>
          </a:p>
        </p:txBody>
      </p:sp>
      <p:sp>
        <p:nvSpPr>
          <p:cNvPr id="4" name="Slide Number Placeholder 3"/>
          <p:cNvSpPr>
            <a:spLocks noGrp="1"/>
          </p:cNvSpPr>
          <p:nvPr>
            <p:ph type="sldNum" sz="quarter" idx="5"/>
          </p:nvPr>
        </p:nvSpPr>
        <p:spPr/>
        <p:txBody>
          <a:bodyPr/>
          <a:lstStyle/>
          <a:p>
            <a:fld id="{8A75B439-BFCF-457F-8283-18E2B7F511D6}" type="slidenum">
              <a:rPr lang="en-US" smtClean="0"/>
              <a:t>8</a:t>
            </a:fld>
            <a:endParaRPr lang="en-US"/>
          </a:p>
        </p:txBody>
      </p:sp>
    </p:spTree>
    <p:extLst>
      <p:ext uri="{BB962C8B-B14F-4D97-AF65-F5344CB8AC3E}">
        <p14:creationId xmlns:p14="http://schemas.microsoft.com/office/powerpoint/2010/main" val="3460341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chemeClr val="tx1"/>
                </a:solidFill>
                <a:effectLst/>
                <a:latin typeface="Roboto"/>
              </a:rPr>
              <a:t>In addition to the unique word pairs, here are some statistics</a:t>
            </a:r>
          </a:p>
          <a:p>
            <a:pPr algn="l">
              <a:buFont typeface="Arial" panose="020B0604020202020204" pitchFamily="34" charset="0"/>
              <a:buChar char="•"/>
            </a:pPr>
            <a:r>
              <a:rPr lang="en-US" b="0" i="0" dirty="0">
                <a:solidFill>
                  <a:schemeClr val="tx1"/>
                </a:solidFill>
                <a:effectLst/>
                <a:latin typeface="Roboto"/>
              </a:rPr>
              <a:t>  10 of 25 include individuals or mentions of individuals (40%)</a:t>
            </a:r>
          </a:p>
          <a:p>
            <a:pPr algn="l">
              <a:buFont typeface="Arial" panose="020B0604020202020204" pitchFamily="34" charset="0"/>
              <a:buChar char="•"/>
            </a:pPr>
            <a:r>
              <a:rPr lang="en-US" b="0" i="0" dirty="0">
                <a:solidFill>
                  <a:schemeClr val="tx1"/>
                </a:solidFill>
                <a:effectLst/>
                <a:latin typeface="Roboto"/>
              </a:rPr>
              <a:t>  6 of 25 are political/social issues (24%)</a:t>
            </a:r>
          </a:p>
          <a:p>
            <a:pPr algn="l">
              <a:buFont typeface="Arial" panose="020B0604020202020204" pitchFamily="34" charset="0"/>
              <a:buChar char="•"/>
            </a:pPr>
            <a:r>
              <a:rPr lang="en-US" b="0" i="0" dirty="0">
                <a:solidFill>
                  <a:schemeClr val="tx1"/>
                </a:solidFill>
                <a:effectLst/>
                <a:latin typeface="Roboto"/>
              </a:rPr>
              <a:t>  1 is a state (4%)</a:t>
            </a:r>
          </a:p>
          <a:p>
            <a:pPr algn="l">
              <a:buFont typeface="Arial" panose="020B0604020202020204" pitchFamily="34" charset="0"/>
              <a:buChar char="•"/>
            </a:pPr>
            <a:r>
              <a:rPr lang="en-US" b="0" i="0" dirty="0">
                <a:solidFill>
                  <a:schemeClr val="tx1"/>
                </a:solidFill>
                <a:effectLst/>
                <a:latin typeface="Roboto"/>
              </a:rPr>
              <a:t>  0 are number based (0%)</a:t>
            </a:r>
          </a:p>
          <a:p>
            <a:pPr algn="l">
              <a:buFont typeface="Arial" panose="020B0604020202020204" pitchFamily="34" charset="0"/>
              <a:buChar char="•"/>
            </a:pPr>
            <a:r>
              <a:rPr lang="en-US" b="0" i="0" dirty="0">
                <a:solidFill>
                  <a:schemeClr val="tx1"/>
                </a:solidFill>
                <a:effectLst/>
                <a:latin typeface="Roboto"/>
              </a:rPr>
              <a:t>  2 talk about photos (8%)</a:t>
            </a:r>
          </a:p>
          <a:p>
            <a:pPr algn="l">
              <a:buFont typeface="Arial" panose="020B0604020202020204" pitchFamily="34" charset="0"/>
              <a:buChar char="•"/>
            </a:pPr>
            <a:r>
              <a:rPr lang="en-US" b="0" i="0" dirty="0">
                <a:solidFill>
                  <a:schemeClr val="tx1"/>
                </a:solidFill>
                <a:effectLst/>
                <a:latin typeface="Roboto"/>
              </a:rPr>
              <a:t>  3 include the word "says" (12%)</a:t>
            </a:r>
          </a:p>
          <a:p>
            <a:endParaRPr lang="en-US" dirty="0">
              <a:solidFill>
                <a:schemeClr val="tx1"/>
              </a:solidFill>
            </a:endParaRPr>
          </a:p>
        </p:txBody>
      </p:sp>
      <p:sp>
        <p:nvSpPr>
          <p:cNvPr id="4" name="Slide Number Placeholder 3"/>
          <p:cNvSpPr>
            <a:spLocks noGrp="1"/>
          </p:cNvSpPr>
          <p:nvPr>
            <p:ph type="sldNum" sz="quarter" idx="5"/>
          </p:nvPr>
        </p:nvSpPr>
        <p:spPr/>
        <p:txBody>
          <a:bodyPr/>
          <a:lstStyle/>
          <a:p>
            <a:fld id="{8A75B439-BFCF-457F-8283-18E2B7F511D6}" type="slidenum">
              <a:rPr lang="en-US" smtClean="0"/>
              <a:t>9</a:t>
            </a:fld>
            <a:endParaRPr lang="en-US"/>
          </a:p>
        </p:txBody>
      </p:sp>
    </p:spTree>
    <p:extLst>
      <p:ext uri="{BB962C8B-B14F-4D97-AF65-F5344CB8AC3E}">
        <p14:creationId xmlns:p14="http://schemas.microsoft.com/office/powerpoint/2010/main" val="187536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2/19/2021</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139346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2/19/2021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18920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2/19/2021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18461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2/19/2021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02884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2/19/2021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91820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2/19/2021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80472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2/19/2021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22226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2/19/2021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71645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2/19/2021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94504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2/19/2021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2040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2/19/2021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4166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2/19/2021</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9796168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4.em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322916-AB92-4A5F-9DD8-1F256084811E}"/>
              </a:ext>
            </a:extLst>
          </p:cNvPr>
          <p:cNvSpPr>
            <a:spLocks noGrp="1"/>
          </p:cNvSpPr>
          <p:nvPr>
            <p:ph type="ctrTitle"/>
          </p:nvPr>
        </p:nvSpPr>
        <p:spPr>
          <a:xfrm>
            <a:off x="890338" y="640080"/>
            <a:ext cx="3734014" cy="3566160"/>
          </a:xfrm>
        </p:spPr>
        <p:txBody>
          <a:bodyPr anchor="b">
            <a:noAutofit/>
          </a:bodyPr>
          <a:lstStyle/>
          <a:p>
            <a:pPr>
              <a:lnSpc>
                <a:spcPct val="90000"/>
              </a:lnSpc>
            </a:pPr>
            <a:r>
              <a:rPr lang="en-US" sz="4400" b="1" dirty="0">
                <a:latin typeface="Arial" panose="020B0604020202020204" pitchFamily="34" charset="0"/>
                <a:cs typeface="Arial" panose="020B0604020202020204" pitchFamily="34" charset="0"/>
              </a:rPr>
              <a:t>The Rise of Fake News in the Political Scene</a:t>
            </a:r>
          </a:p>
        </p:txBody>
      </p:sp>
      <p:sp>
        <p:nvSpPr>
          <p:cNvPr id="3" name="Subtitle 2">
            <a:extLst>
              <a:ext uri="{FF2B5EF4-FFF2-40B4-BE49-F238E27FC236}">
                <a16:creationId xmlns:a16="http://schemas.microsoft.com/office/drawing/2014/main" id="{A3639AEF-0EE5-4E4A-AE71-20037F373C9B}"/>
              </a:ext>
            </a:extLst>
          </p:cNvPr>
          <p:cNvSpPr>
            <a:spLocks noGrp="1"/>
          </p:cNvSpPr>
          <p:nvPr>
            <p:ph type="subTitle" idx="1"/>
          </p:nvPr>
        </p:nvSpPr>
        <p:spPr>
          <a:xfrm>
            <a:off x="890339" y="4636008"/>
            <a:ext cx="3734014" cy="1572768"/>
          </a:xfrm>
        </p:spPr>
        <p:txBody>
          <a:bodyPr>
            <a:normAutofit/>
          </a:bodyPr>
          <a:lstStyle/>
          <a:p>
            <a:r>
              <a:rPr lang="en-US" sz="1800" i="1" dirty="0">
                <a:latin typeface="Arial" panose="020B0604020202020204" pitchFamily="34" charset="0"/>
                <a:cs typeface="Arial" panose="020B0604020202020204" pitchFamily="34" charset="0"/>
              </a:rPr>
              <a:t>By Michael Mahoney</a:t>
            </a:r>
          </a:p>
        </p:txBody>
      </p:sp>
      <p:sp>
        <p:nvSpPr>
          <p:cNvPr id="31"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71D661"/>
          </a:solidFill>
          <a:ln w="38100" cap="rnd">
            <a:solidFill>
              <a:srgbClr val="71D66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CA41EC-1358-4073-9585-488D6E357B51}"/>
              </a:ext>
            </a:extLst>
          </p:cNvPr>
          <p:cNvPicPr>
            <a:picLocks noChangeAspect="1"/>
          </p:cNvPicPr>
          <p:nvPr/>
        </p:nvPicPr>
        <p:blipFill rotWithShape="1">
          <a:blip r:embed="rId3"/>
          <a:srcRect l="30" r="3552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903715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8000">
              <a:schemeClr val="bg1">
                <a:lumMod val="8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52DEB59-4EAE-4B2E-BE0E-6763415E72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177" y="3387941"/>
            <a:ext cx="10145645" cy="3388659"/>
          </a:xfrm>
          <a:prstGeom prst="rect">
            <a:avLst/>
          </a:prstGeom>
        </p:spPr>
      </p:pic>
      <p:sp>
        <p:nvSpPr>
          <p:cNvPr id="2" name="Title 1">
            <a:extLst>
              <a:ext uri="{FF2B5EF4-FFF2-40B4-BE49-F238E27FC236}">
                <a16:creationId xmlns:a16="http://schemas.microsoft.com/office/drawing/2014/main" id="{F87976B3-269B-4763-917B-D7E69A8CB7A9}"/>
              </a:ext>
            </a:extLst>
          </p:cNvPr>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PANTS-FIRE</a:t>
            </a:r>
          </a:p>
        </p:txBody>
      </p:sp>
      <p:sp>
        <p:nvSpPr>
          <p:cNvPr id="3" name="Text Placeholder 2">
            <a:extLst>
              <a:ext uri="{FF2B5EF4-FFF2-40B4-BE49-F238E27FC236}">
                <a16:creationId xmlns:a16="http://schemas.microsoft.com/office/drawing/2014/main" id="{6212D93E-3A3F-4748-8F77-B9CAC3040931}"/>
              </a:ext>
            </a:extLst>
          </p:cNvPr>
          <p:cNvSpPr>
            <a:spLocks noGrp="1"/>
          </p:cNvSpPr>
          <p:nvPr>
            <p:ph type="body" idx="1"/>
          </p:nvPr>
        </p:nvSpPr>
        <p:spPr>
          <a:xfrm>
            <a:off x="836612" y="1310163"/>
            <a:ext cx="6299566" cy="2077778"/>
          </a:xfrm>
        </p:spPr>
        <p:txBody>
          <a:bodyPr anchor="t" anchorCtr="0">
            <a:normAutofit/>
          </a:bodyPr>
          <a:lstStyle/>
          <a:p>
            <a:pPr>
              <a:lnSpc>
                <a:spcPct val="100000"/>
              </a:lnSpc>
            </a:pPr>
            <a:r>
              <a:rPr lang="en-US" sz="2400" dirty="0">
                <a:latin typeface="Arial" panose="020B0604020202020204" pitchFamily="34" charset="0"/>
                <a:cs typeface="Arial" panose="020B0604020202020204" pitchFamily="34" charset="0"/>
              </a:rPr>
              <a:t>Word pairs that are unique in the top 25:</a:t>
            </a:r>
          </a:p>
          <a:p>
            <a:pPr marL="285750" indent="-285750">
              <a:lnSpc>
                <a:spcPct val="100000"/>
              </a:lnSpc>
              <a:buFont typeface="Arial" panose="020B0604020202020204" pitchFamily="34" charset="0"/>
              <a:buChar char="•"/>
            </a:pPr>
            <a:r>
              <a:rPr lang="en-US" sz="1800" dirty="0">
                <a:latin typeface="Arial" panose="020B0604020202020204" pitchFamily="34" charset="0"/>
                <a:cs typeface="Arial" panose="020B0604020202020204" pitchFamily="34" charset="0"/>
              </a:rPr>
              <a:t>George Soros</a:t>
            </a:r>
          </a:p>
          <a:p>
            <a:pPr marL="285750" indent="-285750">
              <a:lnSpc>
                <a:spcPct val="100000"/>
              </a:lnSpc>
              <a:buFont typeface="Arial" panose="020B0604020202020204" pitchFamily="34" charset="0"/>
              <a:buChar char="•"/>
            </a:pPr>
            <a:r>
              <a:rPr lang="en-US" sz="1800" dirty="0">
                <a:latin typeface="Arial" panose="020B0604020202020204" pitchFamily="34" charset="0"/>
                <a:cs typeface="Arial" panose="020B0604020202020204" pitchFamily="34" charset="0"/>
              </a:rPr>
              <a:t>Says Barack</a:t>
            </a:r>
          </a:p>
          <a:p>
            <a:pPr marL="285750" indent="-285750">
              <a:lnSpc>
                <a:spcPct val="100000"/>
              </a:lnSpc>
              <a:buFont typeface="Arial" panose="020B0604020202020204" pitchFamily="34" charset="0"/>
              <a:buChar char="•"/>
            </a:pPr>
            <a:r>
              <a:rPr lang="en-US" sz="1800" dirty="0">
                <a:latin typeface="Arial" panose="020B0604020202020204" pitchFamily="34" charset="0"/>
                <a:cs typeface="Arial" panose="020B0604020202020204" pitchFamily="34" charset="0"/>
              </a:rPr>
              <a:t>Nancy Pelosi</a:t>
            </a:r>
          </a:p>
          <a:p>
            <a:pPr marL="285750" indent="-285750">
              <a:lnSpc>
                <a:spcPct val="100000"/>
              </a:lnSpc>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pPr marL="285750" indent="-285750">
              <a:lnSpc>
                <a:spcPct val="100000"/>
              </a:lnSpc>
              <a:buFont typeface="Arial" panose="020B0604020202020204" pitchFamily="34" charset="0"/>
              <a:buChar char="•"/>
            </a:pPr>
            <a:endParaRPr lang="en-US" sz="600" dirty="0">
              <a:latin typeface="Arial" panose="020B0604020202020204" pitchFamily="34" charset="0"/>
              <a:cs typeface="Arial" panose="020B0604020202020204" pitchFamily="34" charset="0"/>
            </a:endParaRPr>
          </a:p>
        </p:txBody>
      </p:sp>
      <p:pic>
        <p:nvPicPr>
          <p:cNvPr id="7" name="Content Placeholder 6">
            <a:extLst>
              <a:ext uri="{FF2B5EF4-FFF2-40B4-BE49-F238E27FC236}">
                <a16:creationId xmlns:a16="http://schemas.microsoft.com/office/drawing/2014/main" id="{9D8F9F24-EF3A-4E7F-B2FF-38166C530D8A}"/>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7139354" y="541634"/>
            <a:ext cx="4212858" cy="436412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732800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2" name="Rectangle 14">
            <a:extLst>
              <a:ext uri="{FF2B5EF4-FFF2-40B4-BE49-F238E27FC236}">
                <a16:creationId xmlns:a16="http://schemas.microsoft.com/office/drawing/2014/main" id="{42E59424-33E1-4F37-8425-9F1139219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16">
            <a:extLst>
              <a:ext uri="{FF2B5EF4-FFF2-40B4-BE49-F238E27FC236}">
                <a16:creationId xmlns:a16="http://schemas.microsoft.com/office/drawing/2014/main" id="{9694F8A0-A600-40AB-84BE-03637A1D7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4745565" y="-4745565"/>
            <a:ext cx="2700870" cy="12192000"/>
          </a:xfrm>
          <a:custGeom>
            <a:avLst/>
            <a:gdLst>
              <a:gd name="connsiteX0" fmla="*/ 0 w 2700870"/>
              <a:gd name="connsiteY0" fmla="*/ 0 h 12192000"/>
              <a:gd name="connsiteX1" fmla="*/ 0 w 2700870"/>
              <a:gd name="connsiteY1" fmla="*/ 12192000 h 12192000"/>
              <a:gd name="connsiteX2" fmla="*/ 2661694 w 2700870"/>
              <a:gd name="connsiteY2" fmla="*/ 12192000 h 12192000"/>
              <a:gd name="connsiteX3" fmla="*/ 2632716 w 2700870"/>
              <a:gd name="connsiteY3" fmla="*/ 11941855 h 12192000"/>
              <a:gd name="connsiteX4" fmla="*/ 2605238 w 2700870"/>
              <a:gd name="connsiteY4" fmla="*/ 10895781 h 12192000"/>
              <a:gd name="connsiteX5" fmla="*/ 2672927 w 2700870"/>
              <a:gd name="connsiteY5" fmla="*/ 9729981 h 12192000"/>
              <a:gd name="connsiteX6" fmla="*/ 2672927 w 2700870"/>
              <a:gd name="connsiteY6" fmla="*/ 9349685 h 12192000"/>
              <a:gd name="connsiteX7" fmla="*/ 2665256 w 2700870"/>
              <a:gd name="connsiteY7" fmla="*/ 8947869 h 12192000"/>
              <a:gd name="connsiteX8" fmla="*/ 2666835 w 2700870"/>
              <a:gd name="connsiteY8" fmla="*/ 7719557 h 12192000"/>
              <a:gd name="connsiteX9" fmla="*/ 2648109 w 2700870"/>
              <a:gd name="connsiteY9" fmla="*/ 6285351 h 12192000"/>
              <a:gd name="connsiteX10" fmla="*/ 2672476 w 2700870"/>
              <a:gd name="connsiteY10" fmla="*/ 5314115 h 12192000"/>
              <a:gd name="connsiteX11" fmla="*/ 2662774 w 2700870"/>
              <a:gd name="connsiteY11" fmla="*/ 4956020 h 12192000"/>
              <a:gd name="connsiteX12" fmla="*/ 2679020 w 2700870"/>
              <a:gd name="connsiteY12" fmla="*/ 4142653 h 12192000"/>
              <a:gd name="connsiteX13" fmla="*/ 2681951 w 2700870"/>
              <a:gd name="connsiteY13" fmla="*/ 3198141 h 12192000"/>
              <a:gd name="connsiteX14" fmla="*/ 2632541 w 2700870"/>
              <a:gd name="connsiteY14" fmla="*/ 1982283 h 12192000"/>
              <a:gd name="connsiteX15" fmla="*/ 2667512 w 2700870"/>
              <a:gd name="connsiteY15" fmla="*/ 1445702 h 12192000"/>
              <a:gd name="connsiteX16" fmla="*/ 2660518 w 2700870"/>
              <a:gd name="connsiteY16" fmla="*/ 750797 h 12192000"/>
              <a:gd name="connsiteX17" fmla="*/ 2651539 w 2700870"/>
              <a:gd name="connsiteY17" fmla="*/ 168769 h 12192000"/>
              <a:gd name="connsiteX18" fmla="*/ 2668618 w 2700870"/>
              <a:gd name="connsiteY18" fmla="*/ 0 h 12192000"/>
              <a:gd name="connsiteX19" fmla="*/ 781493 w 2700870"/>
              <a:gd name="connsiteY19" fmla="*/ 0 h 12192000"/>
              <a:gd name="connsiteX20" fmla="*/ 409569 w 2700870"/>
              <a:gd name="connsiteY20" fmla="*/ 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00870" h="12192000">
                <a:moveTo>
                  <a:pt x="0" y="0"/>
                </a:moveTo>
                <a:lnTo>
                  <a:pt x="0" y="12192000"/>
                </a:lnTo>
                <a:lnTo>
                  <a:pt x="2661694" y="12192000"/>
                </a:lnTo>
                <a:lnTo>
                  <a:pt x="2632716" y="11941855"/>
                </a:lnTo>
                <a:cubicBezTo>
                  <a:pt x="2602362" y="11594183"/>
                  <a:pt x="2599485" y="11245047"/>
                  <a:pt x="2605238" y="10895781"/>
                </a:cubicBezTo>
                <a:cubicBezTo>
                  <a:pt x="2611558" y="10506425"/>
                  <a:pt x="2629380" y="10117297"/>
                  <a:pt x="2672927" y="9729981"/>
                </a:cubicBezTo>
                <a:cubicBezTo>
                  <a:pt x="2684548" y="9603480"/>
                  <a:pt x="2684548" y="9476187"/>
                  <a:pt x="2672927" y="9349685"/>
                </a:cubicBezTo>
                <a:cubicBezTo>
                  <a:pt x="2663496" y="9215958"/>
                  <a:pt x="2660924" y="9081848"/>
                  <a:pt x="2665256" y="8947869"/>
                </a:cubicBezTo>
                <a:cubicBezTo>
                  <a:pt x="2678116" y="8538360"/>
                  <a:pt x="2648559" y="8128618"/>
                  <a:pt x="2666835" y="7719557"/>
                </a:cubicBezTo>
                <a:cubicBezTo>
                  <a:pt x="2688269" y="7240958"/>
                  <a:pt x="2663226" y="6763493"/>
                  <a:pt x="2648109" y="6285351"/>
                </a:cubicBezTo>
                <a:cubicBezTo>
                  <a:pt x="2637956" y="5961455"/>
                  <a:pt x="2631636" y="5637330"/>
                  <a:pt x="2672476" y="5314115"/>
                </a:cubicBezTo>
                <a:cubicBezTo>
                  <a:pt x="2687594" y="5195204"/>
                  <a:pt x="2674732" y="5074932"/>
                  <a:pt x="2662774" y="4956020"/>
                </a:cubicBezTo>
                <a:cubicBezTo>
                  <a:pt x="2635699" y="4683988"/>
                  <a:pt x="2650591" y="4413093"/>
                  <a:pt x="2679020" y="4142653"/>
                </a:cubicBezTo>
                <a:cubicBezTo>
                  <a:pt x="2712412" y="3827814"/>
                  <a:pt x="2702710" y="3513204"/>
                  <a:pt x="2681951" y="3198141"/>
                </a:cubicBezTo>
                <a:cubicBezTo>
                  <a:pt x="2655103" y="2793383"/>
                  <a:pt x="2621257" y="2389987"/>
                  <a:pt x="2632541" y="1982283"/>
                </a:cubicBezTo>
                <a:cubicBezTo>
                  <a:pt x="2637279" y="1803119"/>
                  <a:pt x="2653299" y="1624412"/>
                  <a:pt x="2667512" y="1445702"/>
                </a:cubicBezTo>
                <a:cubicBezTo>
                  <a:pt x="2682111" y="1214217"/>
                  <a:pt x="2679764" y="981948"/>
                  <a:pt x="2660518" y="750797"/>
                </a:cubicBezTo>
                <a:cubicBezTo>
                  <a:pt x="2647658" y="556628"/>
                  <a:pt x="2639366" y="362460"/>
                  <a:pt x="2651539" y="168769"/>
                </a:cubicBezTo>
                <a:lnTo>
                  <a:pt x="2668618" y="0"/>
                </a:lnTo>
                <a:lnTo>
                  <a:pt x="781493" y="0"/>
                </a:lnTo>
                <a:lnTo>
                  <a:pt x="409569" y="0"/>
                </a:lnTo>
                <a:close/>
              </a:path>
            </a:pathLst>
          </a:custGeom>
          <a:solidFill>
            <a:srgbClr val="0C7D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49173"/>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chemeClr val="bg1"/>
          </a:solidFill>
          <a:ln w="34925">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ontent Placeholder 11">
            <a:extLst>
              <a:ext uri="{FF2B5EF4-FFF2-40B4-BE49-F238E27FC236}">
                <a16:creationId xmlns:a16="http://schemas.microsoft.com/office/drawing/2014/main" id="{8E4D4027-F414-4C15-9A2C-58E49AEC2AAB}"/>
              </a:ext>
            </a:extLst>
          </p:cNvPr>
          <p:cNvSpPr>
            <a:spLocks noGrp="1"/>
          </p:cNvSpPr>
          <p:nvPr>
            <p:ph idx="1"/>
          </p:nvPr>
        </p:nvSpPr>
        <p:spPr>
          <a:xfrm>
            <a:off x="917241" y="617827"/>
            <a:ext cx="6966451" cy="1600200"/>
          </a:xfrm>
        </p:spPr>
        <p:txBody>
          <a:bodyPr anchor="ctr">
            <a:normAutofit/>
          </a:bodyPr>
          <a:lstStyle/>
          <a:p>
            <a:pPr marL="0" indent="0">
              <a:buNone/>
            </a:pPr>
            <a:r>
              <a:rPr lang="en-US" sz="5400" dirty="0">
                <a:solidFill>
                  <a:schemeClr val="bg1"/>
                </a:solidFill>
                <a:latin typeface="Arial" panose="020B0604020202020204" pitchFamily="34" charset="0"/>
                <a:cs typeface="Arial" panose="020B0604020202020204" pitchFamily="34" charset="0"/>
              </a:rPr>
              <a:t>MODELS</a:t>
            </a:r>
          </a:p>
        </p:txBody>
      </p:sp>
      <p:pic>
        <p:nvPicPr>
          <p:cNvPr id="12" name="Picture 11">
            <a:extLst>
              <a:ext uri="{FF2B5EF4-FFF2-40B4-BE49-F238E27FC236}">
                <a16:creationId xmlns:a16="http://schemas.microsoft.com/office/drawing/2014/main" id="{A123EFEF-8E7F-42F2-A293-17972D098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4683" y="3030591"/>
            <a:ext cx="3649009" cy="3217821"/>
          </a:xfrm>
          <a:prstGeom prst="rect">
            <a:avLst/>
          </a:prstGeom>
        </p:spPr>
      </p:pic>
      <p:pic>
        <p:nvPicPr>
          <p:cNvPr id="14" name="Picture 13">
            <a:extLst>
              <a:ext uri="{FF2B5EF4-FFF2-40B4-BE49-F238E27FC236}">
                <a16:creationId xmlns:a16="http://schemas.microsoft.com/office/drawing/2014/main" id="{6FEF8F81-2088-4AE2-B5EE-B55D3D3E9E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176" y="3030593"/>
            <a:ext cx="3649007" cy="3217819"/>
          </a:xfrm>
          <a:prstGeom prst="rect">
            <a:avLst/>
          </a:prstGeom>
        </p:spPr>
      </p:pic>
      <p:pic>
        <p:nvPicPr>
          <p:cNvPr id="16" name="Picture 15">
            <a:extLst>
              <a:ext uri="{FF2B5EF4-FFF2-40B4-BE49-F238E27FC236}">
                <a16:creationId xmlns:a16="http://schemas.microsoft.com/office/drawing/2014/main" id="{0A4F6257-D855-4181-ACA6-D7A30675D1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5191" y="3064285"/>
            <a:ext cx="3649009" cy="3184127"/>
          </a:xfrm>
          <a:prstGeom prst="rect">
            <a:avLst/>
          </a:prstGeom>
        </p:spPr>
      </p:pic>
      <p:sp>
        <p:nvSpPr>
          <p:cNvPr id="17" name="TextBox 16">
            <a:extLst>
              <a:ext uri="{FF2B5EF4-FFF2-40B4-BE49-F238E27FC236}">
                <a16:creationId xmlns:a16="http://schemas.microsoft.com/office/drawing/2014/main" id="{AD36ED85-9F32-43DE-BFF2-0E0178BA2542}"/>
              </a:ext>
            </a:extLst>
          </p:cNvPr>
          <p:cNvSpPr txBox="1"/>
          <p:nvPr/>
        </p:nvSpPr>
        <p:spPr>
          <a:xfrm>
            <a:off x="244675" y="1962974"/>
            <a:ext cx="3825643" cy="1169551"/>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LEFT Model: </a:t>
            </a:r>
          </a:p>
          <a:p>
            <a:pPr marL="742950" lvl="1"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Pants-fire &amp; False mapped to false</a:t>
            </a:r>
          </a:p>
          <a:p>
            <a:pPr marL="742950" lvl="1"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True mapped to true</a:t>
            </a:r>
          </a:p>
          <a:p>
            <a:pPr marL="742950" lvl="1"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Everything else mapped to some-truth</a:t>
            </a:r>
          </a:p>
        </p:txBody>
      </p:sp>
      <p:sp>
        <p:nvSpPr>
          <p:cNvPr id="22" name="TextBox 21">
            <a:extLst>
              <a:ext uri="{FF2B5EF4-FFF2-40B4-BE49-F238E27FC236}">
                <a16:creationId xmlns:a16="http://schemas.microsoft.com/office/drawing/2014/main" id="{1FC0C3F6-B058-4017-BE8B-0FC4A2ABD1CE}"/>
              </a:ext>
            </a:extLst>
          </p:cNvPr>
          <p:cNvSpPr txBox="1"/>
          <p:nvPr/>
        </p:nvSpPr>
        <p:spPr>
          <a:xfrm>
            <a:off x="4517074" y="1982395"/>
            <a:ext cx="3084226" cy="954107"/>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MIDDLE Model: </a:t>
            </a:r>
          </a:p>
          <a:p>
            <a:pPr marL="742950" lvl="1"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True mapped to true</a:t>
            </a:r>
          </a:p>
          <a:p>
            <a:pPr marL="742950" lvl="1"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Everything else mapped to not-true</a:t>
            </a:r>
          </a:p>
        </p:txBody>
      </p:sp>
      <p:sp>
        <p:nvSpPr>
          <p:cNvPr id="23" name="TextBox 22">
            <a:extLst>
              <a:ext uri="{FF2B5EF4-FFF2-40B4-BE49-F238E27FC236}">
                <a16:creationId xmlns:a16="http://schemas.microsoft.com/office/drawing/2014/main" id="{5CC62A32-5523-4C3A-BB78-A6EA7BF69375}"/>
              </a:ext>
            </a:extLst>
          </p:cNvPr>
          <p:cNvSpPr txBox="1"/>
          <p:nvPr/>
        </p:nvSpPr>
        <p:spPr>
          <a:xfrm>
            <a:off x="8499075" y="2051556"/>
            <a:ext cx="3084226" cy="1169551"/>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RIGHT Model: </a:t>
            </a:r>
          </a:p>
          <a:p>
            <a:pPr marL="742950" lvl="1"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Pants-fire &amp; False mapped to false</a:t>
            </a:r>
          </a:p>
          <a:p>
            <a:pPr marL="742950" lvl="1"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Everything else mapped to not-false</a:t>
            </a:r>
          </a:p>
        </p:txBody>
      </p:sp>
    </p:spTree>
    <p:extLst>
      <p:ext uri="{BB962C8B-B14F-4D97-AF65-F5344CB8AC3E}">
        <p14:creationId xmlns:p14="http://schemas.microsoft.com/office/powerpoint/2010/main" val="696326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1" name="Rectangle 20">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ity lights focused in magnifying glass">
            <a:extLst>
              <a:ext uri="{FF2B5EF4-FFF2-40B4-BE49-F238E27FC236}">
                <a16:creationId xmlns:a16="http://schemas.microsoft.com/office/drawing/2014/main" id="{6ED14EC7-9708-4199-8AE8-2B4C8A004AC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7865" b="7865"/>
          <a:stretch/>
        </p:blipFill>
        <p:spPr>
          <a:xfrm>
            <a:off x="-2" y="10"/>
            <a:ext cx="12192002" cy="6857990"/>
          </a:xfrm>
          <a:prstGeom prst="rect">
            <a:avLst/>
          </a:prstGeom>
        </p:spPr>
      </p:pic>
      <p:sp>
        <p:nvSpPr>
          <p:cNvPr id="23" name="Rectangle 22">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alpha val="30000"/>
                </a:schemeClr>
              </a:gs>
              <a:gs pos="30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6D8000-12F0-41F9-BB17-FCA9930209F1}"/>
              </a:ext>
            </a:extLst>
          </p:cNvPr>
          <p:cNvSpPr>
            <a:spLocks noGrp="1"/>
          </p:cNvSpPr>
          <p:nvPr>
            <p:ph type="title"/>
          </p:nvPr>
        </p:nvSpPr>
        <p:spPr>
          <a:xfrm>
            <a:off x="7848600" y="1122363"/>
            <a:ext cx="4023360" cy="2807208"/>
          </a:xfrm>
        </p:spPr>
        <p:txBody>
          <a:bodyPr vert="horz" lIns="91440" tIns="45720" rIns="91440" bIns="45720" rtlCol="0" anchor="b">
            <a:normAutofit/>
          </a:bodyPr>
          <a:lstStyle/>
          <a:p>
            <a:r>
              <a:rPr lang="en-US" sz="4800" dirty="0">
                <a:solidFill>
                  <a:schemeClr val="bg1"/>
                </a:solidFill>
              </a:rPr>
              <a:t>What to do about it?</a:t>
            </a:r>
          </a:p>
        </p:txBody>
      </p:sp>
    </p:spTree>
    <p:extLst>
      <p:ext uri="{BB962C8B-B14F-4D97-AF65-F5344CB8AC3E}">
        <p14:creationId xmlns:p14="http://schemas.microsoft.com/office/powerpoint/2010/main" val="1859402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51" name="Rectangle 10">
            <a:extLst>
              <a:ext uri="{FF2B5EF4-FFF2-40B4-BE49-F238E27FC236}">
                <a16:creationId xmlns:a16="http://schemas.microsoft.com/office/drawing/2014/main" id="{E921BFFB-D3FA-4EE2-9E87-F2E4CEDA9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12">
            <a:extLst>
              <a:ext uri="{FF2B5EF4-FFF2-40B4-BE49-F238E27FC236}">
                <a16:creationId xmlns:a16="http://schemas.microsoft.com/office/drawing/2014/main" id="{F7F80AEB-67E2-48CB-B8AF-AD0F7787AC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AC88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16683F18-F849-4608-A77C-0A75EADF2F7C}"/>
              </a:ext>
            </a:extLst>
          </p:cNvPr>
          <p:cNvSpPr txBox="1">
            <a:spLocks/>
          </p:cNvSpPr>
          <p:nvPr/>
        </p:nvSpPr>
        <p:spPr>
          <a:xfrm>
            <a:off x="355258" y="3081528"/>
            <a:ext cx="7220618" cy="348386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rial" panose="020B0604020202020204" pitchFamily="34" charset="0"/>
                <a:cs typeface="Arial" panose="020B0604020202020204" pitchFamily="34" charset="0"/>
              </a:rPr>
              <a:t>Mentions of “</a:t>
            </a:r>
            <a:r>
              <a:rPr lang="en-US" sz="2400" b="1" dirty="0">
                <a:latin typeface="Arial" panose="020B0604020202020204" pitchFamily="34" charset="0"/>
                <a:cs typeface="Arial" panose="020B0604020202020204" pitchFamily="34" charset="0"/>
              </a:rPr>
              <a:t>photo”</a:t>
            </a:r>
            <a:r>
              <a:rPr lang="en-US" sz="2400" dirty="0">
                <a:latin typeface="Arial" panose="020B0604020202020204" pitchFamily="34" charset="0"/>
                <a:cs typeface="Arial" panose="020B0604020202020204" pitchFamily="34" charset="0"/>
              </a:rPr>
              <a:t> content were only mentioned in the top 25 word pairs for the false and pants-fire categories.</a:t>
            </a:r>
          </a:p>
          <a:p>
            <a:r>
              <a:rPr lang="en-US" sz="2400" dirty="0">
                <a:latin typeface="Arial" panose="020B0604020202020204" pitchFamily="34" charset="0"/>
                <a:cs typeface="Arial" panose="020B0604020202020204" pitchFamily="34" charset="0"/>
              </a:rPr>
              <a:t> Flag content with mentions of photos (not necessarily photos themselves) and follow up with moderator verification. </a:t>
            </a:r>
          </a:p>
          <a:p>
            <a:endParaRPr lang="en-US" dirty="0"/>
          </a:p>
        </p:txBody>
      </p:sp>
      <p:pic>
        <p:nvPicPr>
          <p:cNvPr id="4" name="Picture 3" descr="Man in a storage facility">
            <a:extLst>
              <a:ext uri="{FF2B5EF4-FFF2-40B4-BE49-F238E27FC236}">
                <a16:creationId xmlns:a16="http://schemas.microsoft.com/office/drawing/2014/main" id="{EC2A86D6-9627-45DF-8930-8F282D31340F}"/>
              </a:ext>
            </a:extLst>
          </p:cNvPr>
          <p:cNvPicPr>
            <a:picLocks noChangeAspect="1"/>
          </p:cNvPicPr>
          <p:nvPr/>
        </p:nvPicPr>
        <p:blipFill rotWithShape="1">
          <a:blip r:embed="rId3">
            <a:extLst>
              <a:ext uri="{28A0092B-C50C-407E-A947-70E740481C1C}">
                <a14:useLocalDpi xmlns:a14="http://schemas.microsoft.com/office/drawing/2010/main" val="0"/>
              </a:ext>
            </a:extLst>
          </a:blip>
          <a:srcRect l="27700" r="32855" b="-1"/>
          <a:stretch/>
        </p:blipFill>
        <p:spPr>
          <a:xfrm>
            <a:off x="7575875" y="0"/>
            <a:ext cx="4052548" cy="6857990"/>
          </a:xfrm>
          <a:custGeom>
            <a:avLst/>
            <a:gdLst/>
            <a:ahLst/>
            <a:cxnLst/>
            <a:rect l="l" t="t" r="r" b="b"/>
            <a:pathLst>
              <a:path w="4052548" h="6858000">
                <a:moveTo>
                  <a:pt x="25721" y="0"/>
                </a:moveTo>
                <a:lnTo>
                  <a:pt x="4052548" y="0"/>
                </a:lnTo>
                <a:lnTo>
                  <a:pt x="4052548" y="6858000"/>
                </a:lnTo>
                <a:lnTo>
                  <a:pt x="28716" y="6858000"/>
                </a:lnTo>
                <a:lnTo>
                  <a:pt x="28782" y="6856911"/>
                </a:lnTo>
                <a:cubicBezTo>
                  <a:pt x="31911" y="6736505"/>
                  <a:pt x="35027" y="6616061"/>
                  <a:pt x="38157" y="6495580"/>
                </a:cubicBezTo>
                <a:cubicBezTo>
                  <a:pt x="38284" y="6490503"/>
                  <a:pt x="39171" y="6485553"/>
                  <a:pt x="39171" y="6480476"/>
                </a:cubicBezTo>
                <a:cubicBezTo>
                  <a:pt x="48166" y="6366632"/>
                  <a:pt x="53107" y="6252788"/>
                  <a:pt x="18899" y="6141609"/>
                </a:cubicBezTo>
                <a:cubicBezTo>
                  <a:pt x="15871" y="6131163"/>
                  <a:pt x="14262" y="6120363"/>
                  <a:pt x="14084" y="6109499"/>
                </a:cubicBezTo>
                <a:cubicBezTo>
                  <a:pt x="12413" y="6012573"/>
                  <a:pt x="16644" y="5915646"/>
                  <a:pt x="26754" y="5819240"/>
                </a:cubicBezTo>
                <a:cubicBezTo>
                  <a:pt x="31949" y="5760097"/>
                  <a:pt x="26754" y="5700065"/>
                  <a:pt x="43478" y="5641557"/>
                </a:cubicBezTo>
                <a:cubicBezTo>
                  <a:pt x="50864" y="5612480"/>
                  <a:pt x="55109" y="5582693"/>
                  <a:pt x="56147" y="5552715"/>
                </a:cubicBezTo>
                <a:cubicBezTo>
                  <a:pt x="59948" y="5480119"/>
                  <a:pt x="38537" y="5411838"/>
                  <a:pt x="18139" y="5343303"/>
                </a:cubicBezTo>
                <a:cubicBezTo>
                  <a:pt x="7370" y="5307004"/>
                  <a:pt x="-5426" y="5269945"/>
                  <a:pt x="2429" y="5231870"/>
                </a:cubicBezTo>
                <a:cubicBezTo>
                  <a:pt x="16707" y="5173310"/>
                  <a:pt x="24854" y="5113418"/>
                  <a:pt x="26754" y="5053171"/>
                </a:cubicBezTo>
                <a:cubicBezTo>
                  <a:pt x="26754" y="5010527"/>
                  <a:pt x="16365" y="4968771"/>
                  <a:pt x="20039" y="4926254"/>
                </a:cubicBezTo>
                <a:cubicBezTo>
                  <a:pt x="28211" y="4843771"/>
                  <a:pt x="30238" y="4760793"/>
                  <a:pt x="26121" y="4678005"/>
                </a:cubicBezTo>
                <a:cubicBezTo>
                  <a:pt x="26095" y="4644905"/>
                  <a:pt x="29846" y="4611907"/>
                  <a:pt x="37270" y="4579644"/>
                </a:cubicBezTo>
                <a:cubicBezTo>
                  <a:pt x="46506" y="4522710"/>
                  <a:pt x="48419" y="4464836"/>
                  <a:pt x="42971" y="4407419"/>
                </a:cubicBezTo>
                <a:cubicBezTo>
                  <a:pt x="37016" y="4340914"/>
                  <a:pt x="19279" y="4275425"/>
                  <a:pt x="14845" y="4208921"/>
                </a:cubicBezTo>
                <a:cubicBezTo>
                  <a:pt x="7876" y="4098757"/>
                  <a:pt x="17759" y="3988593"/>
                  <a:pt x="27514" y="3878937"/>
                </a:cubicBezTo>
                <a:cubicBezTo>
                  <a:pt x="35116" y="3808600"/>
                  <a:pt x="37143" y="3737768"/>
                  <a:pt x="33596" y="3667113"/>
                </a:cubicBezTo>
                <a:cubicBezTo>
                  <a:pt x="29161" y="3611016"/>
                  <a:pt x="22193" y="3554919"/>
                  <a:pt x="20926" y="3498822"/>
                </a:cubicBezTo>
                <a:cubicBezTo>
                  <a:pt x="18646" y="3398557"/>
                  <a:pt x="19532" y="3298293"/>
                  <a:pt x="25360" y="3198029"/>
                </a:cubicBezTo>
                <a:cubicBezTo>
                  <a:pt x="28274" y="3147770"/>
                  <a:pt x="32962" y="3098019"/>
                  <a:pt x="34989" y="3047379"/>
                </a:cubicBezTo>
                <a:cubicBezTo>
                  <a:pt x="37016" y="2996739"/>
                  <a:pt x="41071" y="2945592"/>
                  <a:pt x="29542" y="2895967"/>
                </a:cubicBezTo>
                <a:cubicBezTo>
                  <a:pt x="10030" y="2811568"/>
                  <a:pt x="24347" y="2727549"/>
                  <a:pt x="28528" y="2643403"/>
                </a:cubicBezTo>
                <a:cubicBezTo>
                  <a:pt x="31062" y="2591113"/>
                  <a:pt x="46266" y="2537554"/>
                  <a:pt x="32836" y="2486788"/>
                </a:cubicBezTo>
                <a:cubicBezTo>
                  <a:pt x="11677" y="2407211"/>
                  <a:pt x="25487" y="2329284"/>
                  <a:pt x="32836" y="2250976"/>
                </a:cubicBezTo>
                <a:cubicBezTo>
                  <a:pt x="41311" y="2176870"/>
                  <a:pt x="39816" y="2101951"/>
                  <a:pt x="28401" y="2028238"/>
                </a:cubicBezTo>
                <a:cubicBezTo>
                  <a:pt x="14084" y="1955108"/>
                  <a:pt x="14084" y="1879897"/>
                  <a:pt x="28401" y="1806768"/>
                </a:cubicBezTo>
                <a:cubicBezTo>
                  <a:pt x="40260" y="1746406"/>
                  <a:pt x="41628" y="1684458"/>
                  <a:pt x="32455" y="1623627"/>
                </a:cubicBezTo>
                <a:cubicBezTo>
                  <a:pt x="26247" y="1580095"/>
                  <a:pt x="15098" y="1536816"/>
                  <a:pt x="13578" y="1493284"/>
                </a:cubicBezTo>
                <a:cubicBezTo>
                  <a:pt x="10436" y="1402246"/>
                  <a:pt x="12298" y="1311107"/>
                  <a:pt x="19153" y="1220286"/>
                </a:cubicBezTo>
                <a:cubicBezTo>
                  <a:pt x="27134" y="1116849"/>
                  <a:pt x="42464" y="1013792"/>
                  <a:pt x="31822" y="909594"/>
                </a:cubicBezTo>
                <a:cubicBezTo>
                  <a:pt x="28148" y="873803"/>
                  <a:pt x="20673" y="838139"/>
                  <a:pt x="19913" y="802222"/>
                </a:cubicBezTo>
                <a:cubicBezTo>
                  <a:pt x="18266" y="734956"/>
                  <a:pt x="17505" y="668579"/>
                  <a:pt x="21306" y="599155"/>
                </a:cubicBezTo>
                <a:cubicBezTo>
                  <a:pt x="25107" y="529732"/>
                  <a:pt x="39550" y="459293"/>
                  <a:pt x="29795" y="391139"/>
                </a:cubicBezTo>
                <a:cubicBezTo>
                  <a:pt x="20039" y="322984"/>
                  <a:pt x="26374" y="255972"/>
                  <a:pt x="32709" y="189087"/>
                </a:cubicBezTo>
                <a:cubicBezTo>
                  <a:pt x="38790" y="125502"/>
                  <a:pt x="40944" y="63313"/>
                  <a:pt x="26121" y="743"/>
                </a:cubicBezTo>
                <a:close/>
              </a:path>
            </a:pathLst>
          </a:custGeom>
        </p:spPr>
      </p:pic>
      <p:sp>
        <p:nvSpPr>
          <p:cNvPr id="5" name="TextBox 4">
            <a:extLst>
              <a:ext uri="{FF2B5EF4-FFF2-40B4-BE49-F238E27FC236}">
                <a16:creationId xmlns:a16="http://schemas.microsoft.com/office/drawing/2014/main" id="{F176F8D6-C9CC-47B4-8298-92D43878A872}"/>
              </a:ext>
            </a:extLst>
          </p:cNvPr>
          <p:cNvSpPr txBox="1"/>
          <p:nvPr/>
        </p:nvSpPr>
        <p:spPr>
          <a:xfrm>
            <a:off x="758952" y="616017"/>
            <a:ext cx="4492986" cy="1446550"/>
          </a:xfrm>
          <a:prstGeom prst="rect">
            <a:avLst/>
          </a:prstGeom>
          <a:noFill/>
        </p:spPr>
        <p:txBody>
          <a:bodyPr wrap="square" rtlCol="0">
            <a:spAutoFit/>
          </a:bodyPr>
          <a:lstStyle/>
          <a:p>
            <a:r>
              <a:rPr lang="en-US" sz="4400" dirty="0">
                <a:latin typeface="Arial" panose="020B0604020202020204" pitchFamily="34" charset="0"/>
                <a:cs typeface="Arial" panose="020B0604020202020204" pitchFamily="34" charset="0"/>
              </a:rPr>
              <a:t>Fighting Misinformation</a:t>
            </a:r>
          </a:p>
        </p:txBody>
      </p:sp>
    </p:spTree>
    <p:extLst>
      <p:ext uri="{BB962C8B-B14F-4D97-AF65-F5344CB8AC3E}">
        <p14:creationId xmlns:p14="http://schemas.microsoft.com/office/powerpoint/2010/main" val="216585928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ood puzzle">
            <a:extLst>
              <a:ext uri="{FF2B5EF4-FFF2-40B4-BE49-F238E27FC236}">
                <a16:creationId xmlns:a16="http://schemas.microsoft.com/office/drawing/2014/main" id="{D9CDF34F-9F12-4C1D-9D8A-7C4C84C815BA}"/>
              </a:ext>
            </a:extLst>
          </p:cNvPr>
          <p:cNvPicPr>
            <a:picLocks noChangeAspect="1"/>
          </p:cNvPicPr>
          <p:nvPr/>
        </p:nvPicPr>
        <p:blipFill rotWithShape="1">
          <a:blip r:embed="rId3">
            <a:alphaModFix amt="90000"/>
            <a:extLst>
              <a:ext uri="{28A0092B-C50C-407E-A947-70E740481C1C}">
                <a14:useLocalDpi xmlns:a14="http://schemas.microsoft.com/office/drawing/2010/main" val="0"/>
              </a:ext>
            </a:extLst>
          </a:blip>
          <a:srcRect t="7683" r="-1" b="8025"/>
          <a:stretch/>
        </p:blipFill>
        <p:spPr>
          <a:xfrm>
            <a:off x="20" y="10"/>
            <a:ext cx="12188932" cy="6857990"/>
          </a:xfrm>
          <a:prstGeom prst="rect">
            <a:avLst/>
          </a:prstGeom>
        </p:spPr>
      </p:pic>
      <p:sp>
        <p:nvSpPr>
          <p:cNvPr id="12" name="Freeform: Shape 11">
            <a:extLst>
              <a:ext uri="{FF2B5EF4-FFF2-40B4-BE49-F238E27FC236}">
                <a16:creationId xmlns:a16="http://schemas.microsoft.com/office/drawing/2014/main" id="{8D5AAC53-3624-41C3-A6B5-1DA97F290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4054" y="760956"/>
            <a:ext cx="6248168" cy="5486563"/>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FBA420"/>
          </a:solidFill>
          <a:ln w="12700" cap="flat">
            <a:noFill/>
            <a:prstDash val="solid"/>
            <a:miter/>
          </a:ln>
        </p:spPr>
        <p:txBody>
          <a:bodyPr rtlCol="0" anchor="ctr"/>
          <a:lstStyle/>
          <a:p>
            <a:endParaRPr lang="en-US"/>
          </a:p>
        </p:txBody>
      </p:sp>
      <p:sp>
        <p:nvSpPr>
          <p:cNvPr id="1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2499" y="3095719"/>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BA420"/>
          </a:solidFill>
          <a:ln w="38100" cap="rnd">
            <a:solidFill>
              <a:srgbClr val="FBA42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E8C59F3-CC50-4F3E-96DF-BC0829DD656F}"/>
              </a:ext>
            </a:extLst>
          </p:cNvPr>
          <p:cNvSpPr>
            <a:spLocks noGrp="1"/>
          </p:cNvSpPr>
          <p:nvPr>
            <p:ph idx="1"/>
          </p:nvPr>
        </p:nvSpPr>
        <p:spPr>
          <a:xfrm>
            <a:off x="6278323" y="2734254"/>
            <a:ext cx="4748143" cy="3114694"/>
          </a:xfrm>
        </p:spPr>
        <p:txBody>
          <a:bodyPr>
            <a:normAutofit/>
          </a:bodyPr>
          <a:lstStyle/>
          <a:p>
            <a:pPr>
              <a:lnSpc>
                <a:spcPct val="100000"/>
              </a:lnSpc>
            </a:pPr>
            <a:r>
              <a:rPr lang="en-US" sz="1800" b="0" i="0" dirty="0">
                <a:effectLst/>
                <a:latin typeface="Arial" panose="020B0604020202020204" pitchFamily="34" charset="0"/>
                <a:cs typeface="Arial" panose="020B0604020202020204" pitchFamily="34" charset="0"/>
              </a:rPr>
              <a:t>For politicians, people and not </a:t>
            </a:r>
            <a:r>
              <a:rPr lang="en-US" sz="1800" dirty="0">
                <a:latin typeface="Arial" panose="020B0604020202020204" pitchFamily="34" charset="0"/>
                <a:cs typeface="Arial" panose="020B0604020202020204" pitchFamily="34" charset="0"/>
              </a:rPr>
              <a:t>so much issues find themselves as common associations with misinformation </a:t>
            </a:r>
            <a:r>
              <a:rPr lang="en-US" sz="1800" b="0" i="0" dirty="0">
                <a:effectLst/>
                <a:latin typeface="Arial" panose="020B0604020202020204" pitchFamily="34" charset="0"/>
                <a:cs typeface="Arial" panose="020B0604020202020204" pitchFamily="34" charset="0"/>
              </a:rPr>
              <a:t>(with the notable exception of health care). </a:t>
            </a:r>
          </a:p>
          <a:p>
            <a:pPr>
              <a:lnSpc>
                <a:spcPct val="100000"/>
              </a:lnSpc>
            </a:pPr>
            <a:r>
              <a:rPr lang="en-US" sz="1800" dirty="0">
                <a:solidFill>
                  <a:srgbClr val="FBF9F6"/>
                </a:solidFill>
                <a:latin typeface="Arial" panose="020B0604020202020204" pitchFamily="34" charset="0"/>
                <a:cs typeface="Arial" panose="020B0604020202020204" pitchFamily="34" charset="0"/>
              </a:rPr>
              <a:t>Decouple </a:t>
            </a:r>
            <a:r>
              <a:rPr lang="en-US" sz="1800" dirty="0">
                <a:latin typeface="Arial" panose="020B0604020202020204" pitchFamily="34" charset="0"/>
                <a:cs typeface="Arial" panose="020B0604020202020204" pitchFamily="34" charset="0"/>
              </a:rPr>
              <a:t>individuals from the issues to limit the damage from misinformation</a:t>
            </a:r>
            <a:endParaRPr lang="en-US" sz="1800" dirty="0">
              <a:solidFill>
                <a:srgbClr val="FBF9F6"/>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16836742-B5C4-4851-BF40-62D4134C5C7C}"/>
              </a:ext>
            </a:extLst>
          </p:cNvPr>
          <p:cNvSpPr txBox="1"/>
          <p:nvPr/>
        </p:nvSpPr>
        <p:spPr>
          <a:xfrm>
            <a:off x="6727371" y="1660849"/>
            <a:ext cx="3470988" cy="923330"/>
          </a:xfrm>
          <a:prstGeom prst="rect">
            <a:avLst/>
          </a:prstGeom>
          <a:noFill/>
        </p:spPr>
        <p:txBody>
          <a:bodyPr wrap="square" rtlCol="0">
            <a:spAutoFit/>
          </a:bodyPr>
          <a:lstStyle/>
          <a:p>
            <a:r>
              <a:rPr lang="en-US" sz="5400" dirty="0">
                <a:solidFill>
                  <a:schemeClr val="bg1"/>
                </a:solidFill>
                <a:latin typeface="Arial" panose="020B0604020202020204" pitchFamily="34" charset="0"/>
                <a:cs typeface="Arial" panose="020B0604020202020204" pitchFamily="34" charset="0"/>
              </a:rPr>
              <a:t>Politics</a:t>
            </a:r>
          </a:p>
        </p:txBody>
      </p:sp>
    </p:spTree>
    <p:extLst>
      <p:ext uri="{BB962C8B-B14F-4D97-AF65-F5344CB8AC3E}">
        <p14:creationId xmlns:p14="http://schemas.microsoft.com/office/powerpoint/2010/main" val="2505894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mall white light bulbs with one large yellow light bulb drawn on a black surface">
            <a:extLst>
              <a:ext uri="{FF2B5EF4-FFF2-40B4-BE49-F238E27FC236}">
                <a16:creationId xmlns:a16="http://schemas.microsoft.com/office/drawing/2014/main" id="{7D5A5DE3-84A2-42F8-BFD1-5A5857ECE008}"/>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8978" b="6752"/>
          <a:stretch/>
        </p:blipFill>
        <p:spPr>
          <a:xfrm>
            <a:off x="20" y="10"/>
            <a:ext cx="12191979" cy="6857990"/>
          </a:xfrm>
          <a:prstGeom prst="rect">
            <a:avLst/>
          </a:prstGeom>
        </p:spPr>
      </p:pic>
      <p:sp>
        <p:nvSpPr>
          <p:cNvPr id="12"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AD0496-3F16-42F1-9588-5B7A90E9B0FD}"/>
              </a:ext>
            </a:extLst>
          </p:cNvPr>
          <p:cNvSpPr>
            <a:spLocks noGrp="1"/>
          </p:cNvSpPr>
          <p:nvPr>
            <p:ph idx="1"/>
          </p:nvPr>
        </p:nvSpPr>
        <p:spPr>
          <a:xfrm>
            <a:off x="-1" y="2004446"/>
            <a:ext cx="12192001" cy="4176897"/>
          </a:xfrm>
        </p:spPr>
        <p:txBody>
          <a:bodyPr>
            <a:normAutofit/>
          </a:bodyPr>
          <a:lstStyle/>
          <a:p>
            <a:r>
              <a:rPr lang="en-US" sz="2400" b="1" i="0" dirty="0">
                <a:solidFill>
                  <a:srgbClr val="FF0000"/>
                </a:solidFill>
                <a:effectLst/>
                <a:latin typeface="Arial" panose="020B0604020202020204" pitchFamily="34" charset="0"/>
                <a:cs typeface="Arial" panose="020B0604020202020204" pitchFamily="34" charset="0"/>
              </a:rPr>
              <a:t>Don’t</a:t>
            </a:r>
            <a:r>
              <a:rPr lang="en-US" sz="2400" b="1" i="0" dirty="0">
                <a:effectLst/>
                <a:latin typeface="Arial" panose="020B0604020202020204" pitchFamily="34" charset="0"/>
                <a:cs typeface="Arial" panose="020B0604020202020204" pitchFamily="34" charset="0"/>
              </a:rPr>
              <a:t> repost/tweet/share info from social media without verifying sources. Viral content with anonymous authors have incredibly </a:t>
            </a:r>
            <a:r>
              <a:rPr lang="en-US" sz="2400" b="1" i="1" dirty="0">
                <a:solidFill>
                  <a:srgbClr val="FF0000"/>
                </a:solidFill>
                <a:effectLst/>
                <a:latin typeface="Arial" panose="020B0604020202020204" pitchFamily="34" charset="0"/>
                <a:cs typeface="Arial" panose="020B0604020202020204" pitchFamily="34" charset="0"/>
              </a:rPr>
              <a:t>high</a:t>
            </a:r>
            <a:r>
              <a:rPr lang="en-US" sz="2400" b="1" i="0" dirty="0">
                <a:effectLst/>
                <a:latin typeface="Arial" panose="020B0604020202020204" pitchFamily="34" charset="0"/>
                <a:cs typeface="Arial" panose="020B0604020202020204" pitchFamily="34" charset="0"/>
              </a:rPr>
              <a:t> rates of false-hood. </a:t>
            </a:r>
            <a:endParaRPr lang="en-US" sz="3200" b="1" i="0" dirty="0">
              <a:effectLst/>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19E13743-DF93-4379-AD18-330904A1290D}"/>
              </a:ext>
            </a:extLst>
          </p:cNvPr>
          <p:cNvSpPr txBox="1"/>
          <p:nvPr/>
        </p:nvSpPr>
        <p:spPr>
          <a:xfrm>
            <a:off x="572494" y="530578"/>
            <a:ext cx="9711684" cy="830997"/>
          </a:xfrm>
          <a:prstGeom prst="rect">
            <a:avLst/>
          </a:prstGeom>
          <a:noFill/>
        </p:spPr>
        <p:txBody>
          <a:bodyPr wrap="square" rtlCol="0">
            <a:spAutoFit/>
          </a:bodyPr>
          <a:lstStyle/>
          <a:p>
            <a:r>
              <a:rPr lang="en-US" sz="4800" dirty="0">
                <a:latin typeface="Arial" panose="020B0604020202020204" pitchFamily="34" charset="0"/>
                <a:cs typeface="Arial" panose="020B0604020202020204" pitchFamily="34" charset="0"/>
              </a:rPr>
              <a:t>Perpetuating Information</a:t>
            </a:r>
          </a:p>
        </p:txBody>
      </p:sp>
      <p:pic>
        <p:nvPicPr>
          <p:cNvPr id="4" name="Picture 3">
            <a:extLst>
              <a:ext uri="{FF2B5EF4-FFF2-40B4-BE49-F238E27FC236}">
                <a16:creationId xmlns:a16="http://schemas.microsoft.com/office/drawing/2014/main" id="{6CAD9513-B645-4268-BC54-D1B2F72F321B}"/>
              </a:ext>
            </a:extLst>
          </p:cNvPr>
          <p:cNvPicPr>
            <a:picLocks noChangeAspect="1"/>
          </p:cNvPicPr>
          <p:nvPr/>
        </p:nvPicPr>
        <p:blipFill rotWithShape="1">
          <a:blip r:embed="rId4">
            <a:extLst>
              <a:ext uri="{28A0092B-C50C-407E-A947-70E740481C1C}">
                <a14:useLocalDpi xmlns:a14="http://schemas.microsoft.com/office/drawing/2010/main" val="0"/>
              </a:ext>
            </a:extLst>
          </a:blip>
          <a:srcRect b="6446"/>
          <a:stretch/>
        </p:blipFill>
        <p:spPr>
          <a:xfrm>
            <a:off x="284723" y="3163757"/>
            <a:ext cx="11619506" cy="34027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6503724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E54A4C-27C8-425E-8D48-B9444171A947}"/>
              </a:ext>
            </a:extLst>
          </p:cNvPr>
          <p:cNvSpPr>
            <a:spLocks noGrp="1"/>
          </p:cNvSpPr>
          <p:nvPr>
            <p:ph type="title"/>
          </p:nvPr>
        </p:nvSpPr>
        <p:spPr>
          <a:xfrm>
            <a:off x="5297762" y="329184"/>
            <a:ext cx="6251110" cy="1783080"/>
          </a:xfrm>
        </p:spPr>
        <p:txBody>
          <a:bodyPr anchor="b">
            <a:normAutofit/>
          </a:bodyPr>
          <a:lstStyle/>
          <a:p>
            <a:r>
              <a:rPr lang="en-US" sz="6600" dirty="0">
                <a:latin typeface="Arial" panose="020B0604020202020204" pitchFamily="34" charset="0"/>
                <a:cs typeface="Arial" panose="020B0604020202020204" pitchFamily="34" charset="0"/>
              </a:rPr>
              <a:t>Future Work</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F8B6F65-2A6F-42C3-B8D8-31896C394E47}"/>
              </a:ext>
            </a:extLst>
          </p:cNvPr>
          <p:cNvSpPr>
            <a:spLocks noGrp="1"/>
          </p:cNvSpPr>
          <p:nvPr>
            <p:ph idx="1"/>
          </p:nvPr>
        </p:nvSpPr>
        <p:spPr>
          <a:xfrm>
            <a:off x="5297593" y="2781269"/>
            <a:ext cx="6251110" cy="4076731"/>
          </a:xfrm>
        </p:spPr>
        <p:txBody>
          <a:bodyPr>
            <a:normAutofit fontScale="70000" lnSpcReduction="20000"/>
          </a:bodyPr>
          <a:lstStyle/>
          <a:p>
            <a:r>
              <a:rPr lang="en-US" sz="3200" b="0" dirty="0">
                <a:effectLst/>
                <a:latin typeface="Arial" panose="020B0604020202020204" pitchFamily="34" charset="0"/>
                <a:cs typeface="Arial" panose="020B0604020202020204" pitchFamily="34" charset="0"/>
              </a:rPr>
              <a:t>I would like to bring in some more quotes.</a:t>
            </a:r>
          </a:p>
          <a:p>
            <a:r>
              <a:rPr lang="en-US" sz="3200" b="0" dirty="0">
                <a:effectLst/>
                <a:latin typeface="Arial" panose="020B0604020202020204" pitchFamily="34" charset="0"/>
                <a:cs typeface="Arial" panose="020B0604020202020204" pitchFamily="34" charset="0"/>
              </a:rPr>
              <a:t>The second modeling goal is to implement a version of a BERT    transformer. </a:t>
            </a:r>
          </a:p>
          <a:p>
            <a:r>
              <a:rPr lang="en-US" sz="3200" b="0" dirty="0">
                <a:effectLst/>
                <a:latin typeface="Arial" panose="020B0604020202020204" pitchFamily="34" charset="0"/>
                <a:cs typeface="Arial" panose="020B0604020202020204" pitchFamily="34" charset="0"/>
              </a:rPr>
              <a:t>As for the data exploration; I would like to make more use of the various NLTK </a:t>
            </a:r>
            <a:r>
              <a:rPr lang="en-US" sz="3200" b="0" dirty="0" err="1">
                <a:effectLst/>
                <a:latin typeface="Arial" panose="020B0604020202020204" pitchFamily="34" charset="0"/>
                <a:cs typeface="Arial" panose="020B0604020202020204" pitchFamily="34" charset="0"/>
              </a:rPr>
              <a:t>apis</a:t>
            </a:r>
            <a:r>
              <a:rPr lang="en-US" sz="3200" b="0" dirty="0">
                <a:effectLst/>
                <a:latin typeface="Arial" panose="020B0604020202020204" pitchFamily="34" charset="0"/>
                <a:cs typeface="Arial" panose="020B0604020202020204" pitchFamily="34" charset="0"/>
              </a:rPr>
              <a:t> for text engineering.</a:t>
            </a:r>
          </a:p>
          <a:p>
            <a:r>
              <a:rPr lang="en-US" sz="3200" b="0" dirty="0">
                <a:effectLst/>
                <a:latin typeface="Arial" panose="020B0604020202020204" pitchFamily="34" charset="0"/>
                <a:cs typeface="Arial" panose="020B0604020202020204" pitchFamily="34" charset="0"/>
              </a:rPr>
              <a:t>I would like to make the data more interactive on the app such that users can select specific quotes and interact with them through the various text models.</a:t>
            </a:r>
          </a:p>
        </p:txBody>
      </p:sp>
      <p:pic>
        <p:nvPicPr>
          <p:cNvPr id="5" name="Picture 4">
            <a:extLst>
              <a:ext uri="{FF2B5EF4-FFF2-40B4-BE49-F238E27FC236}">
                <a16:creationId xmlns:a16="http://schemas.microsoft.com/office/drawing/2014/main" id="{2E3BBD6E-E0FA-434A-8C9A-A141AA369CA9}"/>
              </a:ext>
            </a:extLst>
          </p:cNvPr>
          <p:cNvPicPr>
            <a:picLocks noChangeAspect="1"/>
          </p:cNvPicPr>
          <p:nvPr/>
        </p:nvPicPr>
        <p:blipFill rotWithShape="1">
          <a:blip r:embed="rId3"/>
          <a:srcRect l="26109" r="2856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605746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760DE-8D14-4B59-9FF6-B67DC5E84137}"/>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References</a:t>
            </a:r>
          </a:p>
        </p:txBody>
      </p:sp>
      <p:sp>
        <p:nvSpPr>
          <p:cNvPr id="3" name="Content Placeholder 2">
            <a:extLst>
              <a:ext uri="{FF2B5EF4-FFF2-40B4-BE49-F238E27FC236}">
                <a16:creationId xmlns:a16="http://schemas.microsoft.com/office/drawing/2014/main" id="{A67476D0-B69F-4CF4-BCD0-EA6B05E4DA52}"/>
              </a:ext>
            </a:extLst>
          </p:cNvPr>
          <p:cNvSpPr>
            <a:spLocks noGrp="1"/>
          </p:cNvSpPr>
          <p:nvPr>
            <p:ph idx="1"/>
          </p:nvPr>
        </p:nvSpPr>
        <p:spPr>
          <a:xfrm>
            <a:off x="838200" y="1526565"/>
            <a:ext cx="10515600" cy="4251960"/>
          </a:xfrm>
        </p:spPr>
        <p:txBody>
          <a:bodyPr>
            <a:normAutofit fontScale="25000" lnSpcReduction="20000"/>
          </a:bodyPr>
          <a:lstStyle/>
          <a:p>
            <a:pPr marL="0" indent="0">
              <a:buNone/>
            </a:pPr>
            <a:endParaRPr lang="en-US" b="0" dirty="0">
              <a:solidFill>
                <a:srgbClr val="D4D4D4"/>
              </a:solidFill>
              <a:effectLst/>
              <a:latin typeface="Courier New" panose="02070309020205020404" pitchFamily="49" charset="0"/>
            </a:endParaRPr>
          </a:p>
          <a:p>
            <a:pPr>
              <a:lnSpc>
                <a:spcPct val="120000"/>
              </a:lnSpc>
            </a:pPr>
            <a:r>
              <a:rPr lang="en-US" sz="5600" b="0" dirty="0">
                <a:effectLst/>
                <a:latin typeface="Courier New" panose="02070309020205020404" pitchFamily="49" charset="0"/>
              </a:rPr>
              <a:t>Politifact</a:t>
            </a:r>
            <a:r>
              <a:rPr lang="en-US" sz="5600" dirty="0">
                <a:latin typeface="Courier New" panose="02070309020205020404" pitchFamily="49" charset="0"/>
              </a:rPr>
              <a:t>.com They are awesome and you should consider donating!</a:t>
            </a:r>
            <a:endParaRPr lang="en-US" sz="5600" b="0" dirty="0">
              <a:effectLst/>
              <a:latin typeface="Courier New" panose="02070309020205020404" pitchFamily="49" charset="0"/>
            </a:endParaRPr>
          </a:p>
          <a:p>
            <a:pPr>
              <a:lnSpc>
                <a:spcPct val="120000"/>
              </a:lnSpc>
            </a:pPr>
            <a:r>
              <a:rPr lang="en-US" sz="5600" b="0" dirty="0">
                <a:effectLst/>
                <a:latin typeface="Courier New" panose="02070309020205020404" pitchFamily="49" charset="0"/>
              </a:rPr>
              <a:t>Ashish Vaswani, Noam </a:t>
            </a:r>
            <a:r>
              <a:rPr lang="en-US" sz="5600" b="0" dirty="0" err="1">
                <a:effectLst/>
                <a:latin typeface="Courier New" panose="02070309020205020404" pitchFamily="49" charset="0"/>
              </a:rPr>
              <a:t>Shazeer</a:t>
            </a:r>
            <a:r>
              <a:rPr lang="en-US" sz="5600" b="0" dirty="0">
                <a:effectLst/>
                <a:latin typeface="Courier New" panose="02070309020205020404" pitchFamily="49" charset="0"/>
              </a:rPr>
              <a:t>, Niki Parmar, Jakob </a:t>
            </a:r>
            <a:r>
              <a:rPr lang="en-US" sz="5600" b="0" dirty="0" err="1">
                <a:effectLst/>
                <a:latin typeface="Courier New" panose="02070309020205020404" pitchFamily="49" charset="0"/>
              </a:rPr>
              <a:t>Uszkoreit</a:t>
            </a:r>
            <a:r>
              <a:rPr lang="en-US" sz="5600" b="0" dirty="0">
                <a:effectLst/>
                <a:latin typeface="Courier New" panose="02070309020205020404" pitchFamily="49" charset="0"/>
              </a:rPr>
              <a:t>, </a:t>
            </a:r>
            <a:r>
              <a:rPr lang="en-US" sz="5600" b="0" dirty="0" err="1">
                <a:effectLst/>
                <a:latin typeface="Courier New" panose="02070309020205020404" pitchFamily="49" charset="0"/>
              </a:rPr>
              <a:t>Llion</a:t>
            </a:r>
            <a:r>
              <a:rPr lang="en-US" sz="5600" b="0" dirty="0">
                <a:effectLst/>
                <a:latin typeface="Courier New" panose="02070309020205020404" pitchFamily="49" charset="0"/>
              </a:rPr>
              <a:t> Jones, Aidan N. Gomez, Lukasz Kaiser, </a:t>
            </a:r>
            <a:r>
              <a:rPr lang="en-US" sz="5600" b="0" dirty="0" err="1">
                <a:effectLst/>
                <a:latin typeface="Courier New" panose="02070309020205020404" pitchFamily="49" charset="0"/>
              </a:rPr>
              <a:t>Illia</a:t>
            </a:r>
            <a:r>
              <a:rPr lang="en-US" sz="5600" b="0" dirty="0">
                <a:effectLst/>
                <a:latin typeface="Courier New" panose="02070309020205020404" pitchFamily="49" charset="0"/>
              </a:rPr>
              <a:t> </a:t>
            </a:r>
            <a:r>
              <a:rPr lang="en-US" sz="5600" b="0" dirty="0" err="1">
                <a:effectLst/>
                <a:latin typeface="Courier New" panose="02070309020205020404" pitchFamily="49" charset="0"/>
              </a:rPr>
              <a:t>Polosukhin</a:t>
            </a:r>
            <a:r>
              <a:rPr lang="en-US" sz="5600" b="0" dirty="0">
                <a:effectLst/>
                <a:latin typeface="Courier New" panose="02070309020205020404" pitchFamily="49" charset="0"/>
              </a:rPr>
              <a:t>: Attention is All you Need. NIPS 2017: 5998-6008</a:t>
            </a:r>
          </a:p>
          <a:p>
            <a:pPr>
              <a:lnSpc>
                <a:spcPct val="120000"/>
              </a:lnSpc>
            </a:pPr>
            <a:r>
              <a:rPr lang="en-US" sz="5600" b="0" dirty="0">
                <a:effectLst/>
                <a:latin typeface="Courier New" panose="02070309020205020404" pitchFamily="49" charset="0"/>
              </a:rPr>
              <a:t>Jacob Devlin, Ming-Wei Chang, Kenton Lee, Kristina Toutanova: BERT: Pre-training of Deep Bidirectional Transformers for Language Understanding. NAACL-HLT (1) 2019: 4171-4186</a:t>
            </a:r>
          </a:p>
          <a:p>
            <a:pPr>
              <a:lnSpc>
                <a:spcPct val="120000"/>
              </a:lnSpc>
            </a:pPr>
            <a:r>
              <a:rPr lang="en-US" sz="5600" b="0" dirty="0" err="1">
                <a:effectLst/>
                <a:latin typeface="Courier New" panose="02070309020205020404" pitchFamily="49" charset="0"/>
              </a:rPr>
              <a:t>Keras</a:t>
            </a:r>
            <a:r>
              <a:rPr lang="en-US" sz="5600" b="0" dirty="0">
                <a:effectLst/>
                <a:latin typeface="Courier New" panose="02070309020205020404" pitchFamily="49" charset="0"/>
              </a:rPr>
              <a:t> Developers: </a:t>
            </a:r>
            <a:r>
              <a:rPr lang="en-US" sz="5600" b="0" dirty="0" err="1">
                <a:effectLst/>
                <a:latin typeface="Courier New" panose="02070309020205020404" pitchFamily="49" charset="0"/>
              </a:rPr>
              <a:t>Keras</a:t>
            </a:r>
            <a:r>
              <a:rPr lang="en-US" sz="5600" b="0" dirty="0">
                <a:effectLst/>
                <a:latin typeface="Courier New" panose="02070309020205020404" pitchFamily="49" charset="0"/>
              </a:rPr>
              <a:t> API Docs: https://keras.io/api/</a:t>
            </a:r>
          </a:p>
          <a:p>
            <a:pPr>
              <a:lnSpc>
                <a:spcPct val="120000"/>
              </a:lnSpc>
            </a:pPr>
            <a:r>
              <a:rPr lang="en-US" sz="5600" b="0" dirty="0" err="1">
                <a:effectLst/>
                <a:latin typeface="Courier New" panose="02070309020205020404" pitchFamily="49" charset="0"/>
              </a:rPr>
              <a:t>Ployly</a:t>
            </a:r>
            <a:r>
              <a:rPr lang="en-US" sz="5600" b="0" dirty="0">
                <a:effectLst/>
                <a:latin typeface="Courier New" panose="02070309020205020404" pitchFamily="49" charset="0"/>
              </a:rPr>
              <a:t> Developers: </a:t>
            </a:r>
            <a:r>
              <a:rPr lang="en-US" sz="5600" b="0" dirty="0" err="1">
                <a:effectLst/>
                <a:latin typeface="Courier New" panose="02070309020205020404" pitchFamily="49" charset="0"/>
              </a:rPr>
              <a:t>Plotly</a:t>
            </a:r>
            <a:r>
              <a:rPr lang="en-US" sz="5600" b="0" dirty="0">
                <a:effectLst/>
                <a:latin typeface="Courier New" panose="02070309020205020404" pitchFamily="49" charset="0"/>
              </a:rPr>
              <a:t> API Docs: https://dash.plotly.com/</a:t>
            </a:r>
          </a:p>
          <a:p>
            <a:pPr>
              <a:lnSpc>
                <a:spcPct val="120000"/>
              </a:lnSpc>
            </a:pPr>
            <a:r>
              <a:rPr lang="en-US" sz="5600" b="0" dirty="0">
                <a:effectLst/>
                <a:latin typeface="Courier New" panose="02070309020205020404" pitchFamily="49" charset="0"/>
              </a:rPr>
              <a:t>Scikit Learn Developers: Scikit Learn API Docs: https://scikit-learn.org/stable/modules/classes.html</a:t>
            </a:r>
          </a:p>
          <a:p>
            <a:pPr>
              <a:lnSpc>
                <a:spcPct val="120000"/>
              </a:lnSpc>
            </a:pPr>
            <a:r>
              <a:rPr lang="en-US" sz="5600" b="0" dirty="0">
                <a:effectLst/>
                <a:latin typeface="Courier New" panose="02070309020205020404" pitchFamily="49" charset="0"/>
              </a:rPr>
              <a:t>Pandas Developers: Pandas API Docs: https://github.com/pandas-dev/pandas</a:t>
            </a:r>
          </a:p>
          <a:p>
            <a:pPr>
              <a:lnSpc>
                <a:spcPct val="120000"/>
              </a:lnSpc>
            </a:pPr>
            <a:r>
              <a:rPr lang="en-US" sz="5600" b="0" dirty="0">
                <a:effectLst/>
                <a:latin typeface="Courier New" panose="02070309020205020404" pitchFamily="49" charset="0"/>
              </a:rPr>
              <a:t>Jacob Kessler: </a:t>
            </a:r>
            <a:r>
              <a:rPr lang="en-US" sz="5600" b="0" dirty="0" err="1">
                <a:effectLst/>
                <a:latin typeface="Courier New" panose="02070309020205020404" pitchFamily="49" charset="0"/>
              </a:rPr>
              <a:t>ScatterText</a:t>
            </a:r>
            <a:r>
              <a:rPr lang="en-US" sz="5600" b="0" dirty="0">
                <a:effectLst/>
                <a:latin typeface="Courier New" panose="02070309020205020404" pitchFamily="49" charset="0"/>
              </a:rPr>
              <a:t>: https://github.com/JasonKessler/scattertext</a:t>
            </a:r>
          </a:p>
          <a:p>
            <a:pPr>
              <a:lnSpc>
                <a:spcPct val="120000"/>
              </a:lnSpc>
            </a:pPr>
            <a:r>
              <a:rPr lang="en-US" sz="5600" b="0" dirty="0">
                <a:effectLst/>
                <a:latin typeface="Courier New" panose="02070309020205020404" pitchFamily="49" charset="0"/>
              </a:rPr>
              <a:t>Marco Tulio Correia Ribeiro: Lime: https://github.com/marcotcr/lime</a:t>
            </a:r>
          </a:p>
          <a:p>
            <a:pPr>
              <a:lnSpc>
                <a:spcPct val="120000"/>
              </a:lnSpc>
            </a:pPr>
            <a:r>
              <a:rPr lang="en-US" sz="5600" b="0" dirty="0" err="1">
                <a:effectLst/>
                <a:latin typeface="Courier New" panose="02070309020205020404" pitchFamily="49" charset="0"/>
              </a:rPr>
              <a:t>Radim</a:t>
            </a:r>
            <a:r>
              <a:rPr lang="en-US" sz="5600" b="0" dirty="0">
                <a:effectLst/>
                <a:latin typeface="Courier New" panose="02070309020205020404" pitchFamily="49" charset="0"/>
              </a:rPr>
              <a:t> </a:t>
            </a:r>
            <a:r>
              <a:rPr lang="en-US" sz="5600" b="0" dirty="0" err="1">
                <a:effectLst/>
                <a:latin typeface="Courier New" panose="02070309020205020404" pitchFamily="49" charset="0"/>
              </a:rPr>
              <a:t>Rehrek</a:t>
            </a:r>
            <a:r>
              <a:rPr lang="en-US" sz="5600" b="0" dirty="0">
                <a:effectLst/>
                <a:latin typeface="Courier New" panose="02070309020205020404" pitchFamily="49" charset="0"/>
              </a:rPr>
              <a:t>, Petr Sojka: Software </a:t>
            </a:r>
            <a:r>
              <a:rPr lang="en-US" sz="5600" b="0" dirty="0" err="1">
                <a:effectLst/>
                <a:latin typeface="Courier New" panose="02070309020205020404" pitchFamily="49" charset="0"/>
              </a:rPr>
              <a:t>Frameword</a:t>
            </a:r>
            <a:r>
              <a:rPr lang="en-US" sz="5600" b="0" dirty="0">
                <a:effectLst/>
                <a:latin typeface="Courier New" panose="02070309020205020404" pitchFamily="49" charset="0"/>
              </a:rPr>
              <a:t> for Topic Modelling with Large Corpora: Proceedings of the LREC 2010 Workshop on New Challenges for NLP Frameworks: p. 45 - 50 : 2010: ELRA: Valletta, Malta</a:t>
            </a:r>
          </a:p>
          <a:p>
            <a:pPr>
              <a:lnSpc>
                <a:spcPct val="120000"/>
              </a:lnSpc>
            </a:pPr>
            <a:r>
              <a:rPr lang="en-US" sz="5600" b="0" dirty="0">
                <a:effectLst/>
                <a:latin typeface="Courier New" panose="02070309020205020404" pitchFamily="49" charset="0"/>
              </a:rPr>
              <a:t>Andreas Mueller: word-cloud: https://github.com/amueller/word_cloud</a:t>
            </a:r>
          </a:p>
        </p:txBody>
      </p:sp>
    </p:spTree>
    <p:extLst>
      <p:ext uri="{BB962C8B-B14F-4D97-AF65-F5344CB8AC3E}">
        <p14:creationId xmlns:p14="http://schemas.microsoft.com/office/powerpoint/2010/main" val="4172403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descr="A group of presents&#10;&#10;Description automatically generated with low confidence">
            <a:extLst>
              <a:ext uri="{FF2B5EF4-FFF2-40B4-BE49-F238E27FC236}">
                <a16:creationId xmlns:a16="http://schemas.microsoft.com/office/drawing/2014/main" id="{20C39909-6E29-4709-9D04-C9661F89606E}"/>
              </a:ext>
            </a:extLst>
          </p:cNvPr>
          <p:cNvPicPr>
            <a:picLocks noChangeAspect="1"/>
          </p:cNvPicPr>
          <p:nvPr/>
        </p:nvPicPr>
        <p:blipFill rotWithShape="1">
          <a:blip r:embed="rId3"/>
          <a:srcRect t="7025" b="8705"/>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0CDC84-4EE6-4E14-90C4-56266BC3456A}"/>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6600">
                <a:solidFill>
                  <a:schemeClr val="bg1"/>
                </a:solidFill>
              </a:rPr>
              <a:t>Thank you</a:t>
            </a: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2558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72DE4C0-EE12-4CAC-98CF-A8934931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29CF03F-5E6E-4B23-89A5-81548BA4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1484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079471-9259-4468-A38F-349E78CBC85F}"/>
              </a:ext>
            </a:extLst>
          </p:cNvPr>
          <p:cNvSpPr>
            <a:spLocks noGrp="1"/>
          </p:cNvSpPr>
          <p:nvPr>
            <p:ph type="title"/>
          </p:nvPr>
        </p:nvSpPr>
        <p:spPr>
          <a:xfrm>
            <a:off x="4654296" y="329184"/>
            <a:ext cx="6894576" cy="1783080"/>
          </a:xfrm>
        </p:spPr>
        <p:txBody>
          <a:bodyPr vert="horz" lIns="91440" tIns="45720" rIns="91440" bIns="45720" rtlCol="0" anchor="b">
            <a:normAutofit fontScale="90000"/>
          </a:bodyPr>
          <a:lstStyle/>
          <a:p>
            <a:r>
              <a:rPr lang="en-US" sz="7200" dirty="0">
                <a:latin typeface="Arial" panose="020B0604020202020204" pitchFamily="34" charset="0"/>
                <a:cs typeface="Arial" panose="020B0604020202020204" pitchFamily="34" charset="0"/>
              </a:rPr>
              <a:t>Presentation Overview</a:t>
            </a:r>
          </a:p>
        </p:txBody>
      </p:sp>
      <p:sp>
        <p:nvSpPr>
          <p:cNvPr id="3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E808C0D-1ACD-4AC5-AF0F-24CFE71A9AAB}"/>
              </a:ext>
            </a:extLst>
          </p:cNvPr>
          <p:cNvSpPr txBox="1"/>
          <p:nvPr/>
        </p:nvSpPr>
        <p:spPr>
          <a:xfrm>
            <a:off x="4654296" y="2706624"/>
            <a:ext cx="6894576" cy="3483864"/>
          </a:xfrm>
          <a:prstGeom prst="rect">
            <a:avLst/>
          </a:prstGeom>
        </p:spPr>
        <p:txBody>
          <a:bodyPr vert="horz" lIns="91440" tIns="45720" rIns="91440" bIns="45720" rtlCol="0">
            <a:normAutofit fontScale="92500"/>
          </a:bodyPr>
          <a:lstStyle/>
          <a:p>
            <a:pPr marL="342900" indent="-228600">
              <a:lnSpc>
                <a:spcPct val="110000"/>
              </a:lnSpc>
              <a:spcAft>
                <a:spcPts val="600"/>
              </a:spcAft>
              <a:buFont typeface="Arial" panose="020B0604020202020204" pitchFamily="34" charset="0"/>
              <a:buChar char="•"/>
            </a:pPr>
            <a:r>
              <a:rPr lang="en-US" sz="3600" dirty="0">
                <a:latin typeface="Arial" panose="020B0604020202020204" pitchFamily="34" charset="0"/>
                <a:cs typeface="Arial" panose="020B0604020202020204" pitchFamily="34" charset="0"/>
              </a:rPr>
              <a:t>Quick intro to the data</a:t>
            </a:r>
          </a:p>
          <a:p>
            <a:pPr marL="342900" indent="-228600">
              <a:lnSpc>
                <a:spcPct val="110000"/>
              </a:lnSpc>
              <a:spcAft>
                <a:spcPts val="600"/>
              </a:spcAft>
              <a:buFont typeface="Arial" panose="020B0604020202020204" pitchFamily="34" charset="0"/>
              <a:buChar char="•"/>
            </a:pPr>
            <a:r>
              <a:rPr lang="en-US" sz="3600" dirty="0">
                <a:latin typeface="Arial" panose="020B0604020202020204" pitchFamily="34" charset="0"/>
                <a:cs typeface="Arial" panose="020B0604020202020204" pitchFamily="34" charset="0"/>
              </a:rPr>
              <a:t>Talk about misinformation and what we found</a:t>
            </a:r>
          </a:p>
          <a:p>
            <a:pPr marL="342900" indent="-228600">
              <a:lnSpc>
                <a:spcPct val="110000"/>
              </a:lnSpc>
              <a:spcAft>
                <a:spcPts val="600"/>
              </a:spcAft>
              <a:buFont typeface="Arial" panose="020B0604020202020204" pitchFamily="34" charset="0"/>
              <a:buChar char="•"/>
            </a:pPr>
            <a:r>
              <a:rPr lang="en-US" sz="3600" dirty="0">
                <a:latin typeface="Arial" panose="020B0604020202020204" pitchFamily="34" charset="0"/>
                <a:cs typeface="Arial" panose="020B0604020202020204" pitchFamily="34" charset="0"/>
              </a:rPr>
              <a:t>Explore some recommendations</a:t>
            </a:r>
          </a:p>
          <a:p>
            <a:pPr marL="342900" indent="-228600">
              <a:lnSpc>
                <a:spcPct val="110000"/>
              </a:lnSpc>
              <a:spcAft>
                <a:spcPts val="600"/>
              </a:spcAft>
              <a:buFont typeface="Arial" panose="020B0604020202020204" pitchFamily="34" charset="0"/>
              <a:buChar char="•"/>
            </a:pPr>
            <a:r>
              <a:rPr lang="en-US" sz="3600" dirty="0">
                <a:latin typeface="Arial" panose="020B0604020202020204" pitchFamily="34" charset="0"/>
                <a:cs typeface="Arial" panose="020B0604020202020204" pitchFamily="34" charset="0"/>
              </a:rPr>
              <a:t>Talk about the future</a:t>
            </a:r>
          </a:p>
          <a:p>
            <a:pPr marL="342900" indent="-228600">
              <a:lnSpc>
                <a:spcPct val="110000"/>
              </a:lnSpc>
              <a:spcAft>
                <a:spcPts val="600"/>
              </a:spcAft>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pic>
        <p:nvPicPr>
          <p:cNvPr id="5" name="Picture 4" descr="A close - up of a microphone&#10;&#10;Description automatically generated with low confidence">
            <a:extLst>
              <a:ext uri="{FF2B5EF4-FFF2-40B4-BE49-F238E27FC236}">
                <a16:creationId xmlns:a16="http://schemas.microsoft.com/office/drawing/2014/main" id="{BA893595-DFD6-44FF-93FB-3185B787EDC4}"/>
              </a:ext>
            </a:extLst>
          </p:cNvPr>
          <p:cNvPicPr>
            <a:picLocks noChangeAspect="1"/>
          </p:cNvPicPr>
          <p:nvPr/>
        </p:nvPicPr>
        <p:blipFill rotWithShape="1">
          <a:blip r:embed="rId3"/>
          <a:srcRect l="30168" r="32890"/>
          <a:stretch/>
        </p:blipFill>
        <p:spPr>
          <a:xfrm>
            <a:off x="20" y="10"/>
            <a:ext cx="4053550" cy="6857989"/>
          </a:xfrm>
          <a:custGeom>
            <a:avLst/>
            <a:gdLst/>
            <a:ahLst/>
            <a:cxnLst/>
            <a:rect l="l" t="t" r="r" b="b"/>
            <a:pathLst>
              <a:path w="4053570" h="6857999">
                <a:moveTo>
                  <a:pt x="0" y="0"/>
                </a:moveTo>
                <a:lnTo>
                  <a:pt x="4022851" y="0"/>
                </a:lnTo>
                <a:lnTo>
                  <a:pt x="4023684" y="7069"/>
                </a:lnTo>
                <a:cubicBezTo>
                  <a:pt x="4038634" y="90834"/>
                  <a:pt x="4036100" y="175741"/>
                  <a:pt x="4040154" y="260014"/>
                </a:cubicBezTo>
                <a:cubicBezTo>
                  <a:pt x="4044969" y="363071"/>
                  <a:pt x="4038888" y="466508"/>
                  <a:pt x="4036607" y="569818"/>
                </a:cubicBezTo>
                <a:cubicBezTo>
                  <a:pt x="4034833" y="657771"/>
                  <a:pt x="4026091" y="745598"/>
                  <a:pt x="4028752" y="833678"/>
                </a:cubicBezTo>
                <a:cubicBezTo>
                  <a:pt x="4028942" y="836724"/>
                  <a:pt x="4028942" y="839770"/>
                  <a:pt x="4028752" y="842816"/>
                </a:cubicBezTo>
                <a:cubicBezTo>
                  <a:pt x="4020643" y="939653"/>
                  <a:pt x="4020643" y="1036998"/>
                  <a:pt x="4028752" y="1133836"/>
                </a:cubicBezTo>
                <a:cubicBezTo>
                  <a:pt x="4031324" y="1174144"/>
                  <a:pt x="4030602" y="1214593"/>
                  <a:pt x="4026598" y="1254787"/>
                </a:cubicBezTo>
                <a:cubicBezTo>
                  <a:pt x="4022797" y="1305935"/>
                  <a:pt x="4010634" y="1357844"/>
                  <a:pt x="4019376" y="1408610"/>
                </a:cubicBezTo>
                <a:cubicBezTo>
                  <a:pt x="4025065" y="1450430"/>
                  <a:pt x="4028194" y="1492566"/>
                  <a:pt x="4028752" y="1534766"/>
                </a:cubicBezTo>
                <a:cubicBezTo>
                  <a:pt x="4033186" y="1629192"/>
                  <a:pt x="4029005" y="1724125"/>
                  <a:pt x="4027358" y="1818805"/>
                </a:cubicBezTo>
                <a:cubicBezTo>
                  <a:pt x="4025584" y="1929096"/>
                  <a:pt x="4028372" y="2039387"/>
                  <a:pt x="4019503" y="2149804"/>
                </a:cubicBezTo>
                <a:cubicBezTo>
                  <a:pt x="4014625" y="2239001"/>
                  <a:pt x="4014625" y="2328401"/>
                  <a:pt x="4019503" y="2417598"/>
                </a:cubicBezTo>
                <a:cubicBezTo>
                  <a:pt x="4021910" y="2499333"/>
                  <a:pt x="4034200" y="2580306"/>
                  <a:pt x="4032173" y="2662929"/>
                </a:cubicBezTo>
                <a:cubicBezTo>
                  <a:pt x="4029765" y="2759258"/>
                  <a:pt x="4018363" y="2855334"/>
                  <a:pt x="4021910" y="2951918"/>
                </a:cubicBezTo>
                <a:cubicBezTo>
                  <a:pt x="4023557" y="2997989"/>
                  <a:pt x="4023684" y="3044060"/>
                  <a:pt x="4024571" y="3090130"/>
                </a:cubicBezTo>
                <a:cubicBezTo>
                  <a:pt x="4025711" y="3145593"/>
                  <a:pt x="4035720" y="3200928"/>
                  <a:pt x="4030145" y="3256264"/>
                </a:cubicBezTo>
                <a:cubicBezTo>
                  <a:pt x="4020897" y="3348533"/>
                  <a:pt x="3996951" y="3439278"/>
                  <a:pt x="4011901" y="3533831"/>
                </a:cubicBezTo>
                <a:cubicBezTo>
                  <a:pt x="4020136" y="3585867"/>
                  <a:pt x="4029385" y="3638030"/>
                  <a:pt x="4034200" y="3690573"/>
                </a:cubicBezTo>
                <a:cubicBezTo>
                  <a:pt x="4038381" y="3737532"/>
                  <a:pt x="4048896" y="3785253"/>
                  <a:pt x="4040914" y="3831958"/>
                </a:cubicBezTo>
                <a:cubicBezTo>
                  <a:pt x="4034073" y="3871937"/>
                  <a:pt x="4037620" y="3911916"/>
                  <a:pt x="4032299" y="3951895"/>
                </a:cubicBezTo>
                <a:cubicBezTo>
                  <a:pt x="4025331" y="4004311"/>
                  <a:pt x="4021657" y="4057616"/>
                  <a:pt x="4016336" y="4110414"/>
                </a:cubicBezTo>
                <a:cubicBezTo>
                  <a:pt x="4011648" y="4158261"/>
                  <a:pt x="4007974" y="4205982"/>
                  <a:pt x="4020643" y="4250911"/>
                </a:cubicBezTo>
                <a:cubicBezTo>
                  <a:pt x="4051684" y="4363994"/>
                  <a:pt x="4034707" y="4476442"/>
                  <a:pt x="4023051" y="4588763"/>
                </a:cubicBezTo>
                <a:cubicBezTo>
                  <a:pt x="4017349" y="4643337"/>
                  <a:pt x="4008987" y="4701084"/>
                  <a:pt x="4021657" y="4751090"/>
                </a:cubicBezTo>
                <a:cubicBezTo>
                  <a:pt x="4044969" y="4839804"/>
                  <a:pt x="4026725" y="4924077"/>
                  <a:pt x="4016589" y="5009238"/>
                </a:cubicBezTo>
                <a:cubicBezTo>
                  <a:pt x="4004363" y="5092546"/>
                  <a:pt x="4006124" y="5177301"/>
                  <a:pt x="4021784" y="5260026"/>
                </a:cubicBezTo>
                <a:cubicBezTo>
                  <a:pt x="4034200" y="5318407"/>
                  <a:pt x="4034200" y="5377804"/>
                  <a:pt x="4035720" y="5436566"/>
                </a:cubicBezTo>
                <a:cubicBezTo>
                  <a:pt x="4036607" y="5473373"/>
                  <a:pt x="4023051" y="5510813"/>
                  <a:pt x="4014055" y="5547492"/>
                </a:cubicBezTo>
                <a:cubicBezTo>
                  <a:pt x="3997965" y="5613743"/>
                  <a:pt x="3992137" y="5681008"/>
                  <a:pt x="4014055" y="5745609"/>
                </a:cubicBezTo>
                <a:cubicBezTo>
                  <a:pt x="4044589" y="5835085"/>
                  <a:pt x="4062073" y="5924561"/>
                  <a:pt x="4049403" y="6019242"/>
                </a:cubicBezTo>
                <a:cubicBezTo>
                  <a:pt x="4042055" y="6077623"/>
                  <a:pt x="4040408" y="6137274"/>
                  <a:pt x="4029385" y="6194894"/>
                </a:cubicBezTo>
                <a:cubicBezTo>
                  <a:pt x="4011268" y="6290463"/>
                  <a:pt x="4017729" y="6385396"/>
                  <a:pt x="4032173" y="6479568"/>
                </a:cubicBezTo>
                <a:cubicBezTo>
                  <a:pt x="4042321" y="6558257"/>
                  <a:pt x="4043423" y="6637846"/>
                  <a:pt x="4035467" y="6716775"/>
                </a:cubicBezTo>
                <a:lnTo>
                  <a:pt x="4025707" y="6857999"/>
                </a:lnTo>
                <a:lnTo>
                  <a:pt x="0" y="6857999"/>
                </a:lnTo>
                <a:close/>
              </a:path>
            </a:pathLst>
          </a:custGeom>
        </p:spPr>
      </p:pic>
    </p:spTree>
    <p:extLst>
      <p:ext uri="{BB962C8B-B14F-4D97-AF65-F5344CB8AC3E}">
        <p14:creationId xmlns:p14="http://schemas.microsoft.com/office/powerpoint/2010/main" val="211464003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6" name="Rectangle 10">
            <a:extLst>
              <a:ext uri="{FF2B5EF4-FFF2-40B4-BE49-F238E27FC236}">
                <a16:creationId xmlns:a16="http://schemas.microsoft.com/office/drawing/2014/main" id="{678CC48C-9275-4EFA-9B84-8E818500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a:extLst>
              <a:ext uri="{FF2B5EF4-FFF2-40B4-BE49-F238E27FC236}">
                <a16:creationId xmlns:a16="http://schemas.microsoft.com/office/drawing/2014/main" id="{65D33654-E506-4F1A-BE73-5A4B3B968A58}"/>
              </a:ext>
            </a:extLst>
          </p:cNvPr>
          <p:cNvPicPr>
            <a:picLocks noChangeAspect="1"/>
          </p:cNvPicPr>
          <p:nvPr/>
        </p:nvPicPr>
        <p:blipFill rotWithShape="1">
          <a:blip r:embed="rId3"/>
          <a:srcRect t="173" r="-1" b="15535"/>
          <a:stretch/>
        </p:blipFill>
        <p:spPr>
          <a:xfrm>
            <a:off x="-1" y="-1"/>
            <a:ext cx="12188952" cy="6858000"/>
          </a:xfrm>
          <a:prstGeom prst="rect">
            <a:avLst/>
          </a:prstGeom>
        </p:spPr>
      </p:pic>
      <p:sp>
        <p:nvSpPr>
          <p:cNvPr id="18" name="Rectangle 12">
            <a:extLst>
              <a:ext uri="{FF2B5EF4-FFF2-40B4-BE49-F238E27FC236}">
                <a16:creationId xmlns:a16="http://schemas.microsoft.com/office/drawing/2014/main" id="{0A324144-E9CF-4B12-A53E-FAC0D281D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5000">
                <a:schemeClr val="tx1">
                  <a:alpha val="40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5D8FCD-A3E8-4447-B6B1-D7EC81D85098}"/>
              </a:ext>
            </a:extLst>
          </p:cNvPr>
          <p:cNvSpPr>
            <a:spLocks noGrp="1"/>
          </p:cNvSpPr>
          <p:nvPr>
            <p:ph type="title"/>
          </p:nvPr>
        </p:nvSpPr>
        <p:spPr>
          <a:xfrm>
            <a:off x="641604" y="4553712"/>
            <a:ext cx="10908792" cy="1069848"/>
          </a:xfrm>
        </p:spPr>
        <p:txBody>
          <a:bodyPr vert="horz" lIns="91440" tIns="45720" rIns="91440" bIns="45720" rtlCol="0" anchor="ctr">
            <a:normAutofit/>
          </a:bodyPr>
          <a:lstStyle/>
          <a:p>
            <a:pPr algn="ctr"/>
            <a:r>
              <a:rPr lang="en-US" sz="6000" dirty="0">
                <a:solidFill>
                  <a:schemeClr val="bg1"/>
                </a:solidFill>
                <a:latin typeface="Arial" panose="020B0604020202020204" pitchFamily="34" charset="0"/>
                <a:cs typeface="Arial" panose="020B0604020202020204" pitchFamily="34" charset="0"/>
              </a:rPr>
              <a:t>Who is This Presentation For?</a:t>
            </a:r>
          </a:p>
        </p:txBody>
      </p:sp>
    </p:spTree>
    <p:extLst>
      <p:ext uri="{BB962C8B-B14F-4D97-AF65-F5344CB8AC3E}">
        <p14:creationId xmlns:p14="http://schemas.microsoft.com/office/powerpoint/2010/main" val="3389986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8000">
              <a:schemeClr val="bg1">
                <a:lumMod val="8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315C49-807C-4923-92E5-94D975E418D0}"/>
              </a:ext>
            </a:extLst>
          </p:cNvPr>
          <p:cNvSpPr>
            <a:spLocks noGrp="1"/>
          </p:cNvSpPr>
          <p:nvPr>
            <p:ph type="title"/>
          </p:nvPr>
        </p:nvSpPr>
        <p:spPr>
          <a:xfrm>
            <a:off x="630936" y="640080"/>
            <a:ext cx="4818888" cy="1481328"/>
          </a:xfrm>
        </p:spPr>
        <p:txBody>
          <a:bodyPr anchor="b">
            <a:normAutofit/>
          </a:bodyPr>
          <a:lstStyle/>
          <a:p>
            <a:r>
              <a:rPr lang="en-US" sz="5600" dirty="0">
                <a:latin typeface="Arial" panose="020B0604020202020204" pitchFamily="34" charset="0"/>
                <a:cs typeface="Arial" panose="020B0604020202020204" pitchFamily="34" charset="0"/>
              </a:rPr>
              <a:t>Misinformation</a:t>
            </a:r>
          </a:p>
        </p:txBody>
      </p:sp>
      <p:sp>
        <p:nvSpPr>
          <p:cNvPr id="19"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903986-10EC-45B8-85EF-6C132526FC4B}"/>
              </a:ext>
            </a:extLst>
          </p:cNvPr>
          <p:cNvSpPr>
            <a:spLocks noGrp="1"/>
          </p:cNvSpPr>
          <p:nvPr>
            <p:ph idx="1"/>
          </p:nvPr>
        </p:nvSpPr>
        <p:spPr>
          <a:xfrm>
            <a:off x="630936" y="2660904"/>
            <a:ext cx="5633316" cy="3997868"/>
          </a:xfrm>
        </p:spPr>
        <p:txBody>
          <a:bodyPr anchor="t">
            <a:normAutofit fontScale="25000" lnSpcReduction="20000"/>
          </a:bodyPr>
          <a:lstStyle/>
          <a:p>
            <a:pPr>
              <a:lnSpc>
                <a:spcPct val="100000"/>
              </a:lnSpc>
            </a:pPr>
            <a:r>
              <a:rPr lang="en-US" sz="8600" dirty="0">
                <a:latin typeface="Arial" panose="020B0604020202020204" pitchFamily="34" charset="0"/>
                <a:cs typeface="Arial" panose="020B0604020202020204" pitchFamily="34" charset="0"/>
              </a:rPr>
              <a:t>The Cost 79 Billion USD</a:t>
            </a:r>
          </a:p>
          <a:p>
            <a:pPr lvl="1">
              <a:lnSpc>
                <a:spcPct val="100000"/>
              </a:lnSpc>
            </a:pPr>
            <a:r>
              <a:rPr lang="en-US" sz="8000" i="0" dirty="0">
                <a:effectLst/>
                <a:latin typeface="Arial" panose="020B0604020202020204" pitchFamily="34" charset="0"/>
                <a:cs typeface="Arial" panose="020B0604020202020204" pitchFamily="34" charset="0"/>
              </a:rPr>
              <a:t>37 billion </a:t>
            </a:r>
            <a:r>
              <a:rPr lang="en-US" sz="8000" dirty="0">
                <a:latin typeface="Arial" panose="020B0604020202020204" pitchFamily="34" charset="0"/>
                <a:cs typeface="Arial" panose="020B0604020202020204" pitchFamily="34" charset="0"/>
              </a:rPr>
              <a:t>USD</a:t>
            </a:r>
            <a:r>
              <a:rPr lang="en-US" sz="8000" i="0" dirty="0">
                <a:effectLst/>
                <a:latin typeface="Arial" panose="020B0604020202020204" pitchFamily="34" charset="0"/>
                <a:cs typeface="Arial" panose="020B0604020202020204" pitchFamily="34" charset="0"/>
              </a:rPr>
              <a:t> in losses on the stock market</a:t>
            </a:r>
          </a:p>
          <a:p>
            <a:pPr lvl="1">
              <a:lnSpc>
                <a:spcPct val="100000"/>
              </a:lnSpc>
            </a:pPr>
            <a:r>
              <a:rPr lang="en-US" sz="8000" i="0" dirty="0">
                <a:effectLst/>
                <a:latin typeface="Arial" panose="020B0604020202020204" pitchFamily="34" charset="0"/>
                <a:cs typeface="Arial" panose="020B0604020202020204" pitchFamily="34" charset="0"/>
              </a:rPr>
              <a:t>17 billion </a:t>
            </a:r>
            <a:r>
              <a:rPr lang="en-US" sz="8000" dirty="0">
                <a:latin typeface="Arial" panose="020B0604020202020204" pitchFamily="34" charset="0"/>
                <a:cs typeface="Arial" panose="020B0604020202020204" pitchFamily="34" charset="0"/>
              </a:rPr>
              <a:t>USD</a:t>
            </a:r>
            <a:r>
              <a:rPr lang="en-US" sz="8000" i="0" dirty="0">
                <a:effectLst/>
                <a:latin typeface="Arial" panose="020B0604020202020204" pitchFamily="34" charset="0"/>
                <a:cs typeface="Arial" panose="020B0604020202020204" pitchFamily="34" charset="0"/>
              </a:rPr>
              <a:t> in losses annually from false/misleading financial information</a:t>
            </a:r>
          </a:p>
          <a:p>
            <a:pPr lvl="1">
              <a:lnSpc>
                <a:spcPct val="100000"/>
              </a:lnSpc>
            </a:pPr>
            <a:r>
              <a:rPr lang="en-US" sz="8000" i="0" dirty="0">
                <a:effectLst/>
                <a:latin typeface="Arial" panose="020B0604020202020204" pitchFamily="34" charset="0"/>
                <a:cs typeface="Arial" panose="020B0604020202020204" pitchFamily="34" charset="0"/>
              </a:rPr>
              <a:t>9.54 billion </a:t>
            </a:r>
            <a:r>
              <a:rPr lang="en-US" sz="8000" dirty="0">
                <a:latin typeface="Arial" panose="020B0604020202020204" pitchFamily="34" charset="0"/>
                <a:cs typeface="Arial" panose="020B0604020202020204" pitchFamily="34" charset="0"/>
              </a:rPr>
              <a:t>USD </a:t>
            </a:r>
            <a:r>
              <a:rPr lang="en-US" sz="8000" i="0" dirty="0">
                <a:effectLst/>
                <a:latin typeface="Arial" panose="020B0604020202020204" pitchFamily="34" charset="0"/>
                <a:cs typeface="Arial" panose="020B0604020202020204" pitchFamily="34" charset="0"/>
              </a:rPr>
              <a:t>spent on reputation management for false information about companies.</a:t>
            </a:r>
          </a:p>
          <a:p>
            <a:pPr lvl="1">
              <a:lnSpc>
                <a:spcPct val="100000"/>
              </a:lnSpc>
            </a:pPr>
            <a:r>
              <a:rPr lang="en-US" sz="8000" i="0" dirty="0">
                <a:effectLst/>
                <a:latin typeface="Arial" panose="020B0604020202020204" pitchFamily="34" charset="0"/>
                <a:cs typeface="Arial" panose="020B0604020202020204" pitchFamily="34" charset="0"/>
              </a:rPr>
              <a:t>3 billion </a:t>
            </a:r>
            <a:r>
              <a:rPr lang="en-US" sz="8000" dirty="0">
                <a:latin typeface="Arial" panose="020B0604020202020204" pitchFamily="34" charset="0"/>
                <a:cs typeface="Arial" panose="020B0604020202020204" pitchFamily="34" charset="0"/>
              </a:rPr>
              <a:t>USD</a:t>
            </a:r>
            <a:r>
              <a:rPr lang="en-US" sz="8000" i="0" dirty="0">
                <a:effectLst/>
                <a:latin typeface="Arial" panose="020B0604020202020204" pitchFamily="34" charset="0"/>
                <a:cs typeface="Arial" panose="020B0604020202020204" pitchFamily="34" charset="0"/>
              </a:rPr>
              <a:t> has been already spent to combat fake news.</a:t>
            </a:r>
          </a:p>
          <a:p>
            <a:pPr lvl="1">
              <a:lnSpc>
                <a:spcPct val="100000"/>
              </a:lnSpc>
            </a:pPr>
            <a:r>
              <a:rPr lang="en-US" sz="8000" i="0" dirty="0">
                <a:effectLst/>
                <a:latin typeface="Arial" panose="020B0604020202020204" pitchFamily="34" charset="0"/>
                <a:cs typeface="Arial" panose="020B0604020202020204" pitchFamily="34" charset="0"/>
              </a:rPr>
              <a:t>400 million </a:t>
            </a:r>
            <a:r>
              <a:rPr lang="en-US" sz="8000" dirty="0">
                <a:latin typeface="Arial" panose="020B0604020202020204" pitchFamily="34" charset="0"/>
                <a:cs typeface="Arial" panose="020B0604020202020204" pitchFamily="34" charset="0"/>
              </a:rPr>
              <a:t>USD</a:t>
            </a:r>
            <a:r>
              <a:rPr lang="en-US" sz="8000" i="0" dirty="0">
                <a:effectLst/>
                <a:latin typeface="Arial" panose="020B0604020202020204" pitchFamily="34" charset="0"/>
                <a:cs typeface="Arial" panose="020B0604020202020204" pitchFamily="34" charset="0"/>
              </a:rPr>
              <a:t> spent by US public institutions defending against misinformation.</a:t>
            </a:r>
          </a:p>
          <a:p>
            <a:pPr lvl="1">
              <a:lnSpc>
                <a:spcPct val="100000"/>
              </a:lnSpc>
            </a:pPr>
            <a:r>
              <a:rPr lang="en-US" sz="8000" i="0" dirty="0">
                <a:effectLst/>
                <a:latin typeface="Arial" panose="020B0604020202020204" pitchFamily="34" charset="0"/>
                <a:cs typeface="Arial" panose="020B0604020202020204" pitchFamily="34" charset="0"/>
              </a:rPr>
              <a:t>250 </a:t>
            </a:r>
            <a:r>
              <a:rPr lang="en-US" sz="8000" dirty="0">
                <a:latin typeface="Arial" panose="020B0604020202020204" pitchFamily="34" charset="0"/>
                <a:cs typeface="Arial" panose="020B0604020202020204" pitchFamily="34" charset="0"/>
              </a:rPr>
              <a:t>USD</a:t>
            </a:r>
            <a:r>
              <a:rPr lang="en-US" sz="8000" i="0" dirty="0">
                <a:effectLst/>
                <a:latin typeface="Arial" panose="020B0604020202020204" pitchFamily="34" charset="0"/>
                <a:cs typeface="Arial" panose="020B0604020202020204" pitchFamily="34" charset="0"/>
              </a:rPr>
              <a:t> million spent on brand safety measures.</a:t>
            </a:r>
          </a:p>
          <a:p>
            <a:pPr lvl="1">
              <a:lnSpc>
                <a:spcPct val="100000"/>
              </a:lnSpc>
            </a:pPr>
            <a:endParaRPr lang="en-US" sz="1100"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3">
            <p14:nvContentPartPr>
              <p14:cNvPr id="21" name="Ink 20">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1" name="Ink 20">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5737403" y="1956150"/>
                <a:ext cx="36000" cy="32709"/>
              </a:xfrm>
              <a:prstGeom prst="rect">
                <a:avLst/>
              </a:prstGeom>
            </p:spPr>
          </p:pic>
        </mc:Fallback>
      </mc:AlternateContent>
      <p:pic>
        <p:nvPicPr>
          <p:cNvPr id="5" name="Picture 4" descr="Silver metal newtons cradle">
            <a:extLst>
              <a:ext uri="{FF2B5EF4-FFF2-40B4-BE49-F238E27FC236}">
                <a16:creationId xmlns:a16="http://schemas.microsoft.com/office/drawing/2014/main" id="{FD17F5B1-A0A2-4E46-9C61-9E10FAA2D3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9048" y="1497890"/>
            <a:ext cx="5458968" cy="3862219"/>
          </a:xfrm>
          <a:prstGeom prst="rect">
            <a:avLst/>
          </a:prstGeom>
        </p:spPr>
      </p:pic>
    </p:spTree>
    <p:extLst>
      <p:ext uri="{BB962C8B-B14F-4D97-AF65-F5344CB8AC3E}">
        <p14:creationId xmlns:p14="http://schemas.microsoft.com/office/powerpoint/2010/main" val="103983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8000">
              <a:schemeClr val="bg1">
                <a:lumMod val="8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sp>
        <p:nvSpPr>
          <p:cNvPr id="55"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56" name="Rectangle 2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2B18B4-BD10-4DB8-9B4D-885FCFE4E49E}"/>
              </a:ext>
            </a:extLst>
          </p:cNvPr>
          <p:cNvSpPr>
            <a:spLocks noGrp="1"/>
          </p:cNvSpPr>
          <p:nvPr>
            <p:ph type="title"/>
          </p:nvPr>
        </p:nvSpPr>
        <p:spPr>
          <a:xfrm>
            <a:off x="639656" y="4610582"/>
            <a:ext cx="10909640" cy="1065836"/>
          </a:xfrm>
        </p:spPr>
        <p:txBody>
          <a:bodyPr vert="horz" lIns="91440" tIns="45720" rIns="91440" bIns="45720" rtlCol="0" anchor="ctr">
            <a:normAutofit/>
          </a:bodyPr>
          <a:lstStyle/>
          <a:p>
            <a:pPr algn="ctr"/>
            <a:r>
              <a:rPr lang="en-US" sz="6000" dirty="0"/>
              <a:t>Our Data</a:t>
            </a:r>
          </a:p>
        </p:txBody>
      </p:sp>
      <p:sp>
        <p:nvSpPr>
          <p:cNvPr id="57" name="Rectangle 6">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27432"/>
          </a:xfrm>
          <a:custGeom>
            <a:avLst/>
            <a:gdLst>
              <a:gd name="connsiteX0" fmla="*/ 0 w 3291840"/>
              <a:gd name="connsiteY0" fmla="*/ 0 h 27432"/>
              <a:gd name="connsiteX1" fmla="*/ 625450 w 3291840"/>
              <a:gd name="connsiteY1" fmla="*/ 0 h 27432"/>
              <a:gd name="connsiteX2" fmla="*/ 1283818 w 3291840"/>
              <a:gd name="connsiteY2" fmla="*/ 0 h 27432"/>
              <a:gd name="connsiteX3" fmla="*/ 1975104 w 3291840"/>
              <a:gd name="connsiteY3" fmla="*/ 0 h 27432"/>
              <a:gd name="connsiteX4" fmla="*/ 2666390 w 3291840"/>
              <a:gd name="connsiteY4" fmla="*/ 0 h 27432"/>
              <a:gd name="connsiteX5" fmla="*/ 3291840 w 3291840"/>
              <a:gd name="connsiteY5" fmla="*/ 0 h 27432"/>
              <a:gd name="connsiteX6" fmla="*/ 3291840 w 3291840"/>
              <a:gd name="connsiteY6" fmla="*/ 27432 h 27432"/>
              <a:gd name="connsiteX7" fmla="*/ 2567635 w 3291840"/>
              <a:gd name="connsiteY7" fmla="*/ 27432 h 27432"/>
              <a:gd name="connsiteX8" fmla="*/ 1843430 w 3291840"/>
              <a:gd name="connsiteY8" fmla="*/ 27432 h 27432"/>
              <a:gd name="connsiteX9" fmla="*/ 1185062 w 3291840"/>
              <a:gd name="connsiteY9" fmla="*/ 27432 h 27432"/>
              <a:gd name="connsiteX10" fmla="*/ 0 w 3291840"/>
              <a:gd name="connsiteY10" fmla="*/ 27432 h 27432"/>
              <a:gd name="connsiteX11" fmla="*/ 0 w 329184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27432"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0674" y="7395"/>
                  <a:pt x="3291885" y="21864"/>
                  <a:pt x="3291840" y="27432"/>
                </a:cubicBezTo>
                <a:cubicBezTo>
                  <a:pt x="3043276" y="47012"/>
                  <a:pt x="2921041" y="-3764"/>
                  <a:pt x="2567635" y="27432"/>
                </a:cubicBezTo>
                <a:cubicBezTo>
                  <a:pt x="2214230" y="58628"/>
                  <a:pt x="2189623" y="-3875"/>
                  <a:pt x="1843430" y="27432"/>
                </a:cubicBezTo>
                <a:cubicBezTo>
                  <a:pt x="1497237" y="58739"/>
                  <a:pt x="1492584" y="38324"/>
                  <a:pt x="1185062" y="27432"/>
                </a:cubicBezTo>
                <a:cubicBezTo>
                  <a:pt x="877540" y="16540"/>
                  <a:pt x="313238" y="55587"/>
                  <a:pt x="0" y="27432"/>
                </a:cubicBezTo>
                <a:cubicBezTo>
                  <a:pt x="-503" y="20663"/>
                  <a:pt x="1168" y="5855"/>
                  <a:pt x="0" y="0"/>
                </a:cubicBezTo>
                <a:close/>
              </a:path>
              <a:path w="3291840" h="27432"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2033" y="12649"/>
                  <a:pt x="3290852" y="17989"/>
                  <a:pt x="3291840" y="27432"/>
                </a:cubicBezTo>
                <a:cubicBezTo>
                  <a:pt x="3120474" y="24858"/>
                  <a:pt x="2816568" y="13777"/>
                  <a:pt x="2633472" y="27432"/>
                </a:cubicBezTo>
                <a:cubicBezTo>
                  <a:pt x="2450376" y="41087"/>
                  <a:pt x="2160769" y="46494"/>
                  <a:pt x="1909267" y="27432"/>
                </a:cubicBezTo>
                <a:cubicBezTo>
                  <a:pt x="1657765" y="8370"/>
                  <a:pt x="1623992" y="18792"/>
                  <a:pt x="1349654" y="27432"/>
                </a:cubicBezTo>
                <a:cubicBezTo>
                  <a:pt x="1075316" y="36072"/>
                  <a:pt x="833426" y="43325"/>
                  <a:pt x="691286" y="27432"/>
                </a:cubicBezTo>
                <a:cubicBezTo>
                  <a:pt x="549146" y="11539"/>
                  <a:pt x="342011" y="33345"/>
                  <a:pt x="0" y="27432"/>
                </a:cubicBezTo>
                <a:cubicBezTo>
                  <a:pt x="1300" y="19678"/>
                  <a:pt x="-86" y="12044"/>
                  <a:pt x="0" y="0"/>
                </a:cubicBezTo>
                <a:close/>
              </a:path>
            </a:pathLst>
          </a:custGeom>
          <a:solidFill>
            <a:srgbClr val="FEA20E"/>
          </a:solidFill>
          <a:ln w="38100" cap="rnd">
            <a:solidFill>
              <a:srgbClr val="FEA20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screen&#10;&#10;Description automatically generated with low confidence">
            <a:extLst>
              <a:ext uri="{FF2B5EF4-FFF2-40B4-BE49-F238E27FC236}">
                <a16:creationId xmlns:a16="http://schemas.microsoft.com/office/drawing/2014/main" id="{49D2FCD9-E495-4CD1-A993-4C348DD43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425" y="3710241"/>
            <a:ext cx="2878435" cy="2982835"/>
          </a:xfrm>
          <a:prstGeom prst="rect">
            <a:avLst/>
          </a:prstGeom>
          <a:ln>
            <a:noFill/>
          </a:ln>
          <a:effectLst>
            <a:outerShdw blurRad="292100" dist="139700" dir="2700000" algn="tl" rotWithShape="0">
              <a:srgbClr val="333333">
                <a:alpha val="65000"/>
              </a:srgbClr>
            </a:outerShdw>
          </a:effectLst>
        </p:spPr>
      </p:pic>
      <p:pic>
        <p:nvPicPr>
          <p:cNvPr id="5" name="Content Placeholder 4" descr="Chart, pie chart&#10;&#10;Description automatically generated">
            <a:extLst>
              <a:ext uri="{FF2B5EF4-FFF2-40B4-BE49-F238E27FC236}">
                <a16:creationId xmlns:a16="http://schemas.microsoft.com/office/drawing/2014/main" id="{E3B05669-03B0-4A16-AA6C-4EEA3C1F4DA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410244" y="3487159"/>
            <a:ext cx="3571231" cy="3312681"/>
          </a:xfrm>
          <a:prstGeom prst="rect">
            <a:avLst/>
          </a:prstGeom>
        </p:spPr>
      </p:pic>
      <p:pic>
        <p:nvPicPr>
          <p:cNvPr id="4" name="Picture 3">
            <a:extLst>
              <a:ext uri="{FF2B5EF4-FFF2-40B4-BE49-F238E27FC236}">
                <a16:creationId xmlns:a16="http://schemas.microsoft.com/office/drawing/2014/main" id="{45436534-992A-432A-A367-85C8587672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3442" y="714912"/>
            <a:ext cx="8762068" cy="2864139"/>
          </a:xfrm>
          <a:prstGeom prst="rect">
            <a:avLst/>
          </a:prstGeom>
        </p:spPr>
      </p:pic>
      <p:pic>
        <p:nvPicPr>
          <p:cNvPr id="8" name="Picture 7">
            <a:extLst>
              <a:ext uri="{FF2B5EF4-FFF2-40B4-BE49-F238E27FC236}">
                <a16:creationId xmlns:a16="http://schemas.microsoft.com/office/drawing/2014/main" id="{688CB6F6-89AA-46F6-9111-DECDFF54D2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0080" y="0"/>
            <a:ext cx="3291840" cy="1032441"/>
          </a:xfrm>
          <a:prstGeom prst="rect">
            <a:avLst/>
          </a:prstGeom>
        </p:spPr>
      </p:pic>
    </p:spTree>
    <p:extLst>
      <p:ext uri="{BB962C8B-B14F-4D97-AF65-F5344CB8AC3E}">
        <p14:creationId xmlns:p14="http://schemas.microsoft.com/office/powerpoint/2010/main" val="3990318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2" name="Rectangle 14">
            <a:extLst>
              <a:ext uri="{FF2B5EF4-FFF2-40B4-BE49-F238E27FC236}">
                <a16:creationId xmlns:a16="http://schemas.microsoft.com/office/drawing/2014/main" id="{42E59424-33E1-4F37-8425-9F1139219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16">
            <a:extLst>
              <a:ext uri="{FF2B5EF4-FFF2-40B4-BE49-F238E27FC236}">
                <a16:creationId xmlns:a16="http://schemas.microsoft.com/office/drawing/2014/main" id="{9694F8A0-A600-40AB-84BE-03637A1D7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4745565" y="-4745565"/>
            <a:ext cx="2700870" cy="12192000"/>
          </a:xfrm>
          <a:custGeom>
            <a:avLst/>
            <a:gdLst>
              <a:gd name="connsiteX0" fmla="*/ 0 w 2700870"/>
              <a:gd name="connsiteY0" fmla="*/ 0 h 12192000"/>
              <a:gd name="connsiteX1" fmla="*/ 0 w 2700870"/>
              <a:gd name="connsiteY1" fmla="*/ 12192000 h 12192000"/>
              <a:gd name="connsiteX2" fmla="*/ 2661694 w 2700870"/>
              <a:gd name="connsiteY2" fmla="*/ 12192000 h 12192000"/>
              <a:gd name="connsiteX3" fmla="*/ 2632716 w 2700870"/>
              <a:gd name="connsiteY3" fmla="*/ 11941855 h 12192000"/>
              <a:gd name="connsiteX4" fmla="*/ 2605238 w 2700870"/>
              <a:gd name="connsiteY4" fmla="*/ 10895781 h 12192000"/>
              <a:gd name="connsiteX5" fmla="*/ 2672927 w 2700870"/>
              <a:gd name="connsiteY5" fmla="*/ 9729981 h 12192000"/>
              <a:gd name="connsiteX6" fmla="*/ 2672927 w 2700870"/>
              <a:gd name="connsiteY6" fmla="*/ 9349685 h 12192000"/>
              <a:gd name="connsiteX7" fmla="*/ 2665256 w 2700870"/>
              <a:gd name="connsiteY7" fmla="*/ 8947869 h 12192000"/>
              <a:gd name="connsiteX8" fmla="*/ 2666835 w 2700870"/>
              <a:gd name="connsiteY8" fmla="*/ 7719557 h 12192000"/>
              <a:gd name="connsiteX9" fmla="*/ 2648109 w 2700870"/>
              <a:gd name="connsiteY9" fmla="*/ 6285351 h 12192000"/>
              <a:gd name="connsiteX10" fmla="*/ 2672476 w 2700870"/>
              <a:gd name="connsiteY10" fmla="*/ 5314115 h 12192000"/>
              <a:gd name="connsiteX11" fmla="*/ 2662774 w 2700870"/>
              <a:gd name="connsiteY11" fmla="*/ 4956020 h 12192000"/>
              <a:gd name="connsiteX12" fmla="*/ 2679020 w 2700870"/>
              <a:gd name="connsiteY12" fmla="*/ 4142653 h 12192000"/>
              <a:gd name="connsiteX13" fmla="*/ 2681951 w 2700870"/>
              <a:gd name="connsiteY13" fmla="*/ 3198141 h 12192000"/>
              <a:gd name="connsiteX14" fmla="*/ 2632541 w 2700870"/>
              <a:gd name="connsiteY14" fmla="*/ 1982283 h 12192000"/>
              <a:gd name="connsiteX15" fmla="*/ 2667512 w 2700870"/>
              <a:gd name="connsiteY15" fmla="*/ 1445702 h 12192000"/>
              <a:gd name="connsiteX16" fmla="*/ 2660518 w 2700870"/>
              <a:gd name="connsiteY16" fmla="*/ 750797 h 12192000"/>
              <a:gd name="connsiteX17" fmla="*/ 2651539 w 2700870"/>
              <a:gd name="connsiteY17" fmla="*/ 168769 h 12192000"/>
              <a:gd name="connsiteX18" fmla="*/ 2668618 w 2700870"/>
              <a:gd name="connsiteY18" fmla="*/ 0 h 12192000"/>
              <a:gd name="connsiteX19" fmla="*/ 781493 w 2700870"/>
              <a:gd name="connsiteY19" fmla="*/ 0 h 12192000"/>
              <a:gd name="connsiteX20" fmla="*/ 409569 w 2700870"/>
              <a:gd name="connsiteY20" fmla="*/ 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00870" h="12192000">
                <a:moveTo>
                  <a:pt x="0" y="0"/>
                </a:moveTo>
                <a:lnTo>
                  <a:pt x="0" y="12192000"/>
                </a:lnTo>
                <a:lnTo>
                  <a:pt x="2661694" y="12192000"/>
                </a:lnTo>
                <a:lnTo>
                  <a:pt x="2632716" y="11941855"/>
                </a:lnTo>
                <a:cubicBezTo>
                  <a:pt x="2602362" y="11594183"/>
                  <a:pt x="2599485" y="11245047"/>
                  <a:pt x="2605238" y="10895781"/>
                </a:cubicBezTo>
                <a:cubicBezTo>
                  <a:pt x="2611558" y="10506425"/>
                  <a:pt x="2629380" y="10117297"/>
                  <a:pt x="2672927" y="9729981"/>
                </a:cubicBezTo>
                <a:cubicBezTo>
                  <a:pt x="2684548" y="9603480"/>
                  <a:pt x="2684548" y="9476187"/>
                  <a:pt x="2672927" y="9349685"/>
                </a:cubicBezTo>
                <a:cubicBezTo>
                  <a:pt x="2663496" y="9215958"/>
                  <a:pt x="2660924" y="9081848"/>
                  <a:pt x="2665256" y="8947869"/>
                </a:cubicBezTo>
                <a:cubicBezTo>
                  <a:pt x="2678116" y="8538360"/>
                  <a:pt x="2648559" y="8128618"/>
                  <a:pt x="2666835" y="7719557"/>
                </a:cubicBezTo>
                <a:cubicBezTo>
                  <a:pt x="2688269" y="7240958"/>
                  <a:pt x="2663226" y="6763493"/>
                  <a:pt x="2648109" y="6285351"/>
                </a:cubicBezTo>
                <a:cubicBezTo>
                  <a:pt x="2637956" y="5961455"/>
                  <a:pt x="2631636" y="5637330"/>
                  <a:pt x="2672476" y="5314115"/>
                </a:cubicBezTo>
                <a:cubicBezTo>
                  <a:pt x="2687594" y="5195204"/>
                  <a:pt x="2674732" y="5074932"/>
                  <a:pt x="2662774" y="4956020"/>
                </a:cubicBezTo>
                <a:cubicBezTo>
                  <a:pt x="2635699" y="4683988"/>
                  <a:pt x="2650591" y="4413093"/>
                  <a:pt x="2679020" y="4142653"/>
                </a:cubicBezTo>
                <a:cubicBezTo>
                  <a:pt x="2712412" y="3827814"/>
                  <a:pt x="2702710" y="3513204"/>
                  <a:pt x="2681951" y="3198141"/>
                </a:cubicBezTo>
                <a:cubicBezTo>
                  <a:pt x="2655103" y="2793383"/>
                  <a:pt x="2621257" y="2389987"/>
                  <a:pt x="2632541" y="1982283"/>
                </a:cubicBezTo>
                <a:cubicBezTo>
                  <a:pt x="2637279" y="1803119"/>
                  <a:pt x="2653299" y="1624412"/>
                  <a:pt x="2667512" y="1445702"/>
                </a:cubicBezTo>
                <a:cubicBezTo>
                  <a:pt x="2682111" y="1214217"/>
                  <a:pt x="2679764" y="981948"/>
                  <a:pt x="2660518" y="750797"/>
                </a:cubicBezTo>
                <a:cubicBezTo>
                  <a:pt x="2647658" y="556628"/>
                  <a:pt x="2639366" y="362460"/>
                  <a:pt x="2651539" y="168769"/>
                </a:cubicBezTo>
                <a:lnTo>
                  <a:pt x="2668618" y="0"/>
                </a:lnTo>
                <a:lnTo>
                  <a:pt x="781493" y="0"/>
                </a:lnTo>
                <a:lnTo>
                  <a:pt x="409569" y="0"/>
                </a:lnTo>
                <a:close/>
              </a:path>
            </a:pathLst>
          </a:custGeom>
          <a:solidFill>
            <a:srgbClr val="0C7D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49173"/>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chemeClr val="bg1"/>
          </a:solidFill>
          <a:ln w="34925">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ontent Placeholder 11">
            <a:extLst>
              <a:ext uri="{FF2B5EF4-FFF2-40B4-BE49-F238E27FC236}">
                <a16:creationId xmlns:a16="http://schemas.microsoft.com/office/drawing/2014/main" id="{8E4D4027-F414-4C15-9A2C-58E49AEC2AAB}"/>
              </a:ext>
            </a:extLst>
          </p:cNvPr>
          <p:cNvSpPr>
            <a:spLocks noGrp="1"/>
          </p:cNvSpPr>
          <p:nvPr>
            <p:ph idx="1"/>
          </p:nvPr>
        </p:nvSpPr>
        <p:spPr>
          <a:xfrm>
            <a:off x="1230628" y="865333"/>
            <a:ext cx="6966451" cy="1600200"/>
          </a:xfrm>
        </p:spPr>
        <p:txBody>
          <a:bodyPr anchor="ctr">
            <a:normAutofit/>
          </a:bodyPr>
          <a:lstStyle/>
          <a:p>
            <a:pPr marL="0" indent="0">
              <a:buNone/>
            </a:pPr>
            <a:r>
              <a:rPr lang="en-US" sz="4800" dirty="0">
                <a:solidFill>
                  <a:schemeClr val="bg1"/>
                </a:solidFill>
                <a:latin typeface="Arial" panose="020B0604020202020204" pitchFamily="34" charset="0"/>
                <a:cs typeface="Arial" panose="020B0604020202020204" pitchFamily="34" charset="0"/>
              </a:rPr>
              <a:t>MODELS</a:t>
            </a:r>
            <a:endParaRPr lang="en-US" sz="12700"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BCDF9C56-C444-4962-8135-1834B90C06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4269" y="253276"/>
            <a:ext cx="7202541" cy="6351447"/>
          </a:xfrm>
          <a:prstGeom prst="rect">
            <a:avLst/>
          </a:prstGeom>
        </p:spPr>
      </p:pic>
      <p:sp>
        <p:nvSpPr>
          <p:cNvPr id="4" name="TextBox 3">
            <a:extLst>
              <a:ext uri="{FF2B5EF4-FFF2-40B4-BE49-F238E27FC236}">
                <a16:creationId xmlns:a16="http://schemas.microsoft.com/office/drawing/2014/main" id="{D3394A10-272E-4273-90CF-E7A08BDAD736}"/>
              </a:ext>
            </a:extLst>
          </p:cNvPr>
          <p:cNvSpPr txBox="1"/>
          <p:nvPr/>
        </p:nvSpPr>
        <p:spPr>
          <a:xfrm>
            <a:off x="715108" y="2965938"/>
            <a:ext cx="3487019" cy="954107"/>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LSTM with Non-Lemmatized Tokens</a:t>
            </a:r>
          </a:p>
        </p:txBody>
      </p:sp>
      <p:sp>
        <p:nvSpPr>
          <p:cNvPr id="6" name="TextBox 5">
            <a:extLst>
              <a:ext uri="{FF2B5EF4-FFF2-40B4-BE49-F238E27FC236}">
                <a16:creationId xmlns:a16="http://schemas.microsoft.com/office/drawing/2014/main" id="{40A4D45A-A46F-4719-B4F9-39A6227B6028}"/>
              </a:ext>
            </a:extLst>
          </p:cNvPr>
          <p:cNvSpPr txBox="1"/>
          <p:nvPr/>
        </p:nvSpPr>
        <p:spPr>
          <a:xfrm>
            <a:off x="715108" y="4712677"/>
            <a:ext cx="2860430" cy="1446550"/>
          </a:xfrm>
          <a:prstGeom prst="rect">
            <a:avLst/>
          </a:prstGeom>
          <a:noFill/>
        </p:spPr>
        <p:txBody>
          <a:bodyPr wrap="square" rtlCol="0">
            <a:spAutoFit/>
          </a:bodyPr>
          <a:lstStyle/>
          <a:p>
            <a:r>
              <a:rPr lang="en-US" sz="4400" dirty="0">
                <a:latin typeface="Arial" panose="020B0604020202020204" pitchFamily="34" charset="0"/>
                <a:cs typeface="Arial" panose="020B0604020202020204" pitchFamily="34" charset="0"/>
              </a:rPr>
              <a:t>Accuracy: 26%</a:t>
            </a:r>
          </a:p>
        </p:txBody>
      </p:sp>
    </p:spTree>
    <p:extLst>
      <p:ext uri="{BB962C8B-B14F-4D97-AF65-F5344CB8AC3E}">
        <p14:creationId xmlns:p14="http://schemas.microsoft.com/office/powerpoint/2010/main" val="223381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4000">
              <a:schemeClr val="bg1">
                <a:lumMod val="7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679-3D75-4A78-8A3F-74A2AA3FBB5B}"/>
              </a:ext>
            </a:extLst>
          </p:cNvPr>
          <p:cNvSpPr>
            <a:spLocks noGrp="1"/>
          </p:cNvSpPr>
          <p:nvPr>
            <p:ph type="title"/>
          </p:nvPr>
        </p:nvSpPr>
        <p:spPr/>
        <p:txBody>
          <a:bodyPr>
            <a:normAutofit/>
          </a:bodyPr>
          <a:lstStyle/>
          <a:p>
            <a:r>
              <a:rPr lang="en-US" sz="4400" dirty="0">
                <a:latin typeface="Arial" panose="020B0604020202020204" pitchFamily="34" charset="0"/>
                <a:cs typeface="Arial" panose="020B0604020202020204" pitchFamily="34" charset="0"/>
              </a:rPr>
              <a:t>Example Classification</a:t>
            </a:r>
          </a:p>
        </p:txBody>
      </p:sp>
      <p:sp>
        <p:nvSpPr>
          <p:cNvPr id="6" name="TextBox 5">
            <a:extLst>
              <a:ext uri="{FF2B5EF4-FFF2-40B4-BE49-F238E27FC236}">
                <a16:creationId xmlns:a16="http://schemas.microsoft.com/office/drawing/2014/main" id="{59AA01DB-F671-4085-A688-2C37B98EF476}"/>
              </a:ext>
            </a:extLst>
          </p:cNvPr>
          <p:cNvSpPr txBox="1"/>
          <p:nvPr/>
        </p:nvSpPr>
        <p:spPr>
          <a:xfrm>
            <a:off x="838200" y="2849872"/>
            <a:ext cx="3098481" cy="1477328"/>
          </a:xfrm>
          <a:prstGeom prst="rect">
            <a:avLst/>
          </a:prstGeom>
          <a:noFill/>
        </p:spPr>
        <p:txBody>
          <a:bodyPr wrap="square" rtlCol="0">
            <a:spAutoFit/>
          </a:bodyPr>
          <a:lstStyle/>
          <a:p>
            <a:r>
              <a:rPr lang="en-US" b="0" i="0" dirty="0">
                <a:solidFill>
                  <a:srgbClr val="000000"/>
                </a:solidFill>
                <a:effectLst/>
                <a:highlight>
                  <a:srgbClr val="00FF00"/>
                </a:highlight>
                <a:latin typeface="Times New Roman" panose="02020603050405020304" pitchFamily="18" charset="0"/>
              </a:rPr>
              <a:t>Millions</a:t>
            </a:r>
            <a:r>
              <a:rPr lang="en-US" b="0" i="0" dirty="0">
                <a:solidFill>
                  <a:srgbClr val="000000"/>
                </a:solidFill>
                <a:effectLst/>
                <a:latin typeface="Times New Roman" panose="02020603050405020304" pitchFamily="18" charset="0"/>
              </a:rPr>
              <a:t> of </a:t>
            </a:r>
            <a:r>
              <a:rPr lang="en-US" b="0" i="0" dirty="0">
                <a:solidFill>
                  <a:srgbClr val="000000"/>
                </a:solidFill>
                <a:effectLst/>
                <a:highlight>
                  <a:srgbClr val="FF0000"/>
                </a:highlight>
                <a:latin typeface="Times New Roman" panose="02020603050405020304" pitchFamily="18" charset="0"/>
              </a:rPr>
              <a:t>Hubbell</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FF0000"/>
                </a:highlight>
                <a:latin typeface="Times New Roman" panose="02020603050405020304" pitchFamily="18" charset="0"/>
              </a:rPr>
              <a:t>and</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FF0000"/>
                </a:highlight>
                <a:latin typeface="Times New Roman" panose="02020603050405020304" pitchFamily="18" charset="0"/>
              </a:rPr>
              <a:t>Bloomberg</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dollars</a:t>
            </a:r>
            <a:r>
              <a:rPr lang="en-US" b="0" i="0" dirty="0">
                <a:solidFill>
                  <a:srgbClr val="000000"/>
                </a:solidFill>
                <a:effectLst/>
                <a:latin typeface="Times New Roman" panose="02020603050405020304" pitchFamily="18" charset="0"/>
              </a:rPr>
              <a:t> wasn’t enough to </a:t>
            </a:r>
            <a:r>
              <a:rPr lang="en-US" b="0" i="0" dirty="0">
                <a:solidFill>
                  <a:srgbClr val="000000"/>
                </a:solidFill>
                <a:effectLst/>
                <a:highlight>
                  <a:srgbClr val="FF0000"/>
                </a:highlight>
                <a:latin typeface="Times New Roman" panose="02020603050405020304" pitchFamily="18" charset="0"/>
              </a:rPr>
              <a:t>overcome</a:t>
            </a:r>
            <a:r>
              <a:rPr lang="en-US" b="0" i="0" dirty="0">
                <a:solidFill>
                  <a:srgbClr val="000000"/>
                </a:solidFill>
                <a:effectLst/>
                <a:latin typeface="Times New Roman" panose="02020603050405020304" pitchFamily="18" charset="0"/>
              </a:rPr>
              <a:t> the </a:t>
            </a:r>
            <a:r>
              <a:rPr lang="en-US" b="0" i="0" dirty="0">
                <a:solidFill>
                  <a:srgbClr val="000000"/>
                </a:solidFill>
                <a:effectLst/>
                <a:highlight>
                  <a:srgbClr val="00FF00"/>
                </a:highlight>
                <a:latin typeface="Times New Roman" panose="02020603050405020304" pitchFamily="18" charset="0"/>
              </a:rPr>
              <a:t>Iowa</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House</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Republican</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avalanche</a:t>
            </a:r>
            <a:r>
              <a:rPr lang="en-US" b="0" i="0" dirty="0">
                <a:solidFill>
                  <a:srgbClr val="000000"/>
                </a:solidFill>
                <a:effectLst/>
                <a:latin typeface="Times New Roman" panose="02020603050405020304" pitchFamily="18" charset="0"/>
              </a:rPr>
              <a:t> of success.'</a:t>
            </a:r>
            <a:endParaRPr lang="en-US" dirty="0"/>
          </a:p>
        </p:txBody>
      </p:sp>
      <p:pic>
        <p:nvPicPr>
          <p:cNvPr id="7" name="Picture 6" descr="Chart&#10;&#10;Description automatically generated">
            <a:extLst>
              <a:ext uri="{FF2B5EF4-FFF2-40B4-BE49-F238E27FC236}">
                <a16:creationId xmlns:a16="http://schemas.microsoft.com/office/drawing/2014/main" id="{8DE29795-0B1D-4A1D-86CA-A173A561D1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7100" y="1955339"/>
            <a:ext cx="7132869" cy="4537536"/>
          </a:xfrm>
          <a:prstGeom prst="rect">
            <a:avLst/>
          </a:prstGeom>
        </p:spPr>
      </p:pic>
      <p:sp>
        <p:nvSpPr>
          <p:cNvPr id="8" name="TextBox 7">
            <a:extLst>
              <a:ext uri="{FF2B5EF4-FFF2-40B4-BE49-F238E27FC236}">
                <a16:creationId xmlns:a16="http://schemas.microsoft.com/office/drawing/2014/main" id="{0122ECFE-FBB8-4624-910A-97ACFD4C2289}"/>
              </a:ext>
            </a:extLst>
          </p:cNvPr>
          <p:cNvSpPr txBox="1"/>
          <p:nvPr/>
        </p:nvSpPr>
        <p:spPr>
          <a:xfrm>
            <a:off x="838200" y="1955339"/>
            <a:ext cx="3417277"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Half-True Example</a:t>
            </a:r>
          </a:p>
        </p:txBody>
      </p:sp>
    </p:spTree>
    <p:extLst>
      <p:ext uri="{BB962C8B-B14F-4D97-AF65-F5344CB8AC3E}">
        <p14:creationId xmlns:p14="http://schemas.microsoft.com/office/powerpoint/2010/main" val="3297527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8000">
              <a:schemeClr val="bg1">
                <a:lumMod val="8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2BE06-5CAF-4350-89EE-D9765741756A}"/>
              </a:ext>
            </a:extLst>
          </p:cNvPr>
          <p:cNvSpPr>
            <a:spLocks noGrp="1"/>
          </p:cNvSpPr>
          <p:nvPr>
            <p:ph type="title"/>
          </p:nvPr>
        </p:nvSpPr>
        <p:spPr>
          <a:xfrm>
            <a:off x="838200" y="365125"/>
            <a:ext cx="2948354" cy="1325563"/>
          </a:xfrm>
        </p:spPr>
        <p:txBody>
          <a:bodyPr>
            <a:normAutofit fontScale="90000"/>
          </a:bodyPr>
          <a:lstStyle/>
          <a:p>
            <a:r>
              <a:rPr lang="en-US" dirty="0">
                <a:latin typeface="Arial" panose="020B0604020202020204" pitchFamily="34" charset="0"/>
                <a:cs typeface="Arial" panose="020B0604020202020204" pitchFamily="34" charset="0"/>
              </a:rPr>
              <a:t>The Truth</a:t>
            </a:r>
          </a:p>
        </p:txBody>
      </p:sp>
      <p:pic>
        <p:nvPicPr>
          <p:cNvPr id="12" name="Picture 11">
            <a:extLst>
              <a:ext uri="{FF2B5EF4-FFF2-40B4-BE49-F238E27FC236}">
                <a16:creationId xmlns:a16="http://schemas.microsoft.com/office/drawing/2014/main" id="{B1C4E2A2-D799-4E67-B2A9-2F9957231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6676" y="506983"/>
            <a:ext cx="2820733" cy="2922015"/>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43F4096E-DEE1-4BFC-A0AE-34EAE6C4A6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6156" y="506983"/>
            <a:ext cx="2820733" cy="292201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C1F71565-D2EF-4E02-A7A9-187908D782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6675" y="3681891"/>
            <a:ext cx="2820733" cy="292201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779436D8-B0B1-4901-88F8-C6652F7E6E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76156" y="3681891"/>
            <a:ext cx="2820734" cy="2922017"/>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30551F04-1CF3-481C-8FA3-CB8A2C5AEC0C}"/>
              </a:ext>
            </a:extLst>
          </p:cNvPr>
          <p:cNvSpPr txBox="1"/>
          <p:nvPr/>
        </p:nvSpPr>
        <p:spPr>
          <a:xfrm>
            <a:off x="949569" y="1967990"/>
            <a:ext cx="3868616" cy="1938992"/>
          </a:xfrm>
          <a:prstGeom prst="rect">
            <a:avLst/>
          </a:prstGeom>
          <a:noFill/>
        </p:spPr>
        <p:txBody>
          <a:bodyPr wrap="square" rtlCol="0">
            <a:spAutoFit/>
          </a:bodyPr>
          <a:lstStyle/>
          <a:p>
            <a:r>
              <a:rPr lang="en-US" sz="4000" dirty="0">
                <a:latin typeface="Arial" panose="020B0604020202020204" pitchFamily="34" charset="0"/>
                <a:cs typeface="Arial" panose="020B0604020202020204" pitchFamily="34" charset="0"/>
              </a:rPr>
              <a:t>See something similar?</a:t>
            </a:r>
          </a:p>
          <a:p>
            <a:endParaRPr lang="en-US" sz="4000" dirty="0"/>
          </a:p>
        </p:txBody>
      </p:sp>
    </p:spTree>
    <p:extLst>
      <p:ext uri="{BB962C8B-B14F-4D97-AF65-F5344CB8AC3E}">
        <p14:creationId xmlns:p14="http://schemas.microsoft.com/office/powerpoint/2010/main" val="522484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8000">
              <a:schemeClr val="bg1">
                <a:lumMod val="8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E5A0F01-689F-4CFA-8C49-BC89D38CE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631" y="3109863"/>
            <a:ext cx="10128738" cy="3383012"/>
          </a:xfrm>
          <a:prstGeom prst="rect">
            <a:avLst/>
          </a:prstGeom>
        </p:spPr>
      </p:pic>
      <p:sp>
        <p:nvSpPr>
          <p:cNvPr id="10" name="Title 9">
            <a:extLst>
              <a:ext uri="{FF2B5EF4-FFF2-40B4-BE49-F238E27FC236}">
                <a16:creationId xmlns:a16="http://schemas.microsoft.com/office/drawing/2014/main" id="{3EFA0678-B936-4109-81D8-D182C9EFF987}"/>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False Quotes</a:t>
            </a:r>
          </a:p>
        </p:txBody>
      </p:sp>
      <p:sp>
        <p:nvSpPr>
          <p:cNvPr id="11" name="Text Placeholder 10">
            <a:extLst>
              <a:ext uri="{FF2B5EF4-FFF2-40B4-BE49-F238E27FC236}">
                <a16:creationId xmlns:a16="http://schemas.microsoft.com/office/drawing/2014/main" id="{E85C356F-C5F6-44EE-93D8-D45E299ED35B}"/>
              </a:ext>
            </a:extLst>
          </p:cNvPr>
          <p:cNvSpPr>
            <a:spLocks noGrp="1"/>
          </p:cNvSpPr>
          <p:nvPr>
            <p:ph type="body" idx="1"/>
          </p:nvPr>
        </p:nvSpPr>
        <p:spPr>
          <a:xfrm>
            <a:off x="836612" y="1796811"/>
            <a:ext cx="5157787" cy="946389"/>
          </a:xfrm>
        </p:spPr>
        <p:txBody>
          <a:bodyPr>
            <a:normAutofit/>
          </a:bodyPr>
          <a:lstStyle/>
          <a:p>
            <a:r>
              <a:rPr lang="en-US" sz="2400" dirty="0">
                <a:latin typeface="Arial" panose="020B0604020202020204" pitchFamily="34" charset="0"/>
                <a:cs typeface="Arial" panose="020B0604020202020204" pitchFamily="34" charset="0"/>
              </a:rPr>
              <a:t>Has no unique word pairs in the top 25</a:t>
            </a:r>
          </a:p>
        </p:txBody>
      </p:sp>
      <p:pic>
        <p:nvPicPr>
          <p:cNvPr id="6" name="Content Placeholder 5">
            <a:extLst>
              <a:ext uri="{FF2B5EF4-FFF2-40B4-BE49-F238E27FC236}">
                <a16:creationId xmlns:a16="http://schemas.microsoft.com/office/drawing/2014/main" id="{D77EF74E-24B1-4D02-B89B-60E70D4F66DC}"/>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155200" y="365125"/>
            <a:ext cx="4345138" cy="459373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224105307"/>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TM02900743[[fn=Organic]]</Template>
  <TotalTime>6229</TotalTime>
  <Words>1807</Words>
  <Application>Microsoft Office PowerPoint</Application>
  <PresentationFormat>Widescreen</PresentationFormat>
  <Paragraphs>136</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Courier New</vt:lpstr>
      <vt:lpstr>Roboto</vt:lpstr>
      <vt:lpstr>The Hand Bold</vt:lpstr>
      <vt:lpstr>The Serif Hand Black</vt:lpstr>
      <vt:lpstr>Times New Roman</vt:lpstr>
      <vt:lpstr>SketchyVTI</vt:lpstr>
      <vt:lpstr>The Rise of Fake News in the Political Scene</vt:lpstr>
      <vt:lpstr>Presentation Overview</vt:lpstr>
      <vt:lpstr>Who is This Presentation For?</vt:lpstr>
      <vt:lpstr>Misinformation</vt:lpstr>
      <vt:lpstr>Our Data</vt:lpstr>
      <vt:lpstr>PowerPoint Presentation</vt:lpstr>
      <vt:lpstr>Example Classification</vt:lpstr>
      <vt:lpstr>The Truth</vt:lpstr>
      <vt:lpstr>False Quotes</vt:lpstr>
      <vt:lpstr>PANTS-FIRE</vt:lpstr>
      <vt:lpstr>PowerPoint Presentation</vt:lpstr>
      <vt:lpstr>What to do about it?</vt:lpstr>
      <vt:lpstr>PowerPoint Presentation</vt:lpstr>
      <vt:lpstr>PowerPoint Presentation</vt:lpstr>
      <vt:lpstr>PowerPoint Presentation</vt:lpstr>
      <vt:lpstr>Future Work</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Rise of Fake News in the Political Scene</dc:title>
  <dc:creator>Michael</dc:creator>
  <cp:lastModifiedBy>Michael</cp:lastModifiedBy>
  <cp:revision>1</cp:revision>
  <cp:lastPrinted>2021-02-19T23:50:38Z</cp:lastPrinted>
  <dcterms:created xsi:type="dcterms:W3CDTF">2021-02-09T20:15:32Z</dcterms:created>
  <dcterms:modified xsi:type="dcterms:W3CDTF">2021-02-19T23:51:58Z</dcterms:modified>
</cp:coreProperties>
</file>